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3" r:id="rId2"/>
    <p:sldMasterId id="2147483713" r:id="rId3"/>
    <p:sldMasterId id="2147483720" r:id="rId4"/>
    <p:sldMasterId id="2147483727" r:id="rId5"/>
  </p:sldMasterIdLst>
  <p:notesMasterIdLst>
    <p:notesMasterId r:id="rId31"/>
  </p:notesMasterIdLst>
  <p:sldIdLst>
    <p:sldId id="311" r:id="rId6"/>
    <p:sldId id="319" r:id="rId7"/>
    <p:sldId id="394" r:id="rId8"/>
    <p:sldId id="389" r:id="rId9"/>
    <p:sldId id="392" r:id="rId10"/>
    <p:sldId id="388" r:id="rId11"/>
    <p:sldId id="386" r:id="rId12"/>
    <p:sldId id="320" r:id="rId13"/>
    <p:sldId id="395" r:id="rId14"/>
    <p:sldId id="396" r:id="rId15"/>
    <p:sldId id="397" r:id="rId16"/>
    <p:sldId id="398" r:id="rId17"/>
    <p:sldId id="258" r:id="rId18"/>
    <p:sldId id="399" r:id="rId19"/>
    <p:sldId id="1241" r:id="rId20"/>
    <p:sldId id="376" r:id="rId21"/>
    <p:sldId id="1217" r:id="rId22"/>
    <p:sldId id="1240" r:id="rId23"/>
    <p:sldId id="390" r:id="rId24"/>
    <p:sldId id="295" r:id="rId25"/>
    <p:sldId id="345" r:id="rId26"/>
    <p:sldId id="275" r:id="rId27"/>
    <p:sldId id="400" r:id="rId28"/>
    <p:sldId id="402" r:id="rId29"/>
    <p:sldId id="1242" r:id="rId30"/>
  </p:sldIdLst>
  <p:sldSz cx="9906000" cy="6858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D6D"/>
    <a:srgbClr val="595959"/>
    <a:srgbClr val="004873"/>
    <a:srgbClr val="FCD9D3"/>
    <a:srgbClr val="DAF3ED"/>
    <a:srgbClr val="8BB1D1"/>
    <a:srgbClr val="D4E5F7"/>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56959" autoAdjust="0"/>
  </p:normalViewPr>
  <p:slideViewPr>
    <p:cSldViewPr snapToGrid="0">
      <p:cViewPr varScale="1">
        <p:scale>
          <a:sx n="50" d="100"/>
          <a:sy n="50" d="100"/>
        </p:scale>
        <p:origin x="2381"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18831" cy="495029"/>
          </a:xfrm>
          <a:prstGeom prst="rect">
            <a:avLst/>
          </a:prstGeom>
        </p:spPr>
        <p:txBody>
          <a:bodyPr vert="horz" lIns="90639" tIns="45319" rIns="90639" bIns="45319" rtlCol="0"/>
          <a:lstStyle>
            <a:lvl1pPr algn="l">
              <a:defRPr sz="1200"/>
            </a:lvl1pPr>
          </a:lstStyle>
          <a:p>
            <a:endParaRPr lang="en-US" dirty="0"/>
          </a:p>
        </p:txBody>
      </p:sp>
      <p:sp>
        <p:nvSpPr>
          <p:cNvPr id="3" name="Date Placeholder 2"/>
          <p:cNvSpPr>
            <a:spLocks noGrp="1"/>
          </p:cNvSpPr>
          <p:nvPr>
            <p:ph type="dt" idx="1"/>
          </p:nvPr>
        </p:nvSpPr>
        <p:spPr>
          <a:xfrm>
            <a:off x="3815375" y="2"/>
            <a:ext cx="2918831" cy="495029"/>
          </a:xfrm>
          <a:prstGeom prst="rect">
            <a:avLst/>
          </a:prstGeom>
        </p:spPr>
        <p:txBody>
          <a:bodyPr vert="horz" lIns="90639" tIns="45319" rIns="90639" bIns="45319" rtlCol="0"/>
          <a:lstStyle>
            <a:lvl1pPr algn="r">
              <a:defRPr sz="1200"/>
            </a:lvl1pPr>
          </a:lstStyle>
          <a:p>
            <a:fld id="{51BDA5EE-AE41-4C0F-9B34-7DCC28549EF8}" type="datetimeFigureOut">
              <a:rPr lang="en-US" smtClean="0"/>
              <a:t>9/16/2020</a:t>
            </a:fld>
            <a:endParaRPr lang="en-US" dirty="0"/>
          </a:p>
        </p:txBody>
      </p:sp>
      <p:sp>
        <p:nvSpPr>
          <p:cNvPr id="4" name="Slide Image Placeholder 3"/>
          <p:cNvSpPr>
            <a:spLocks noGrp="1" noRot="1" noChangeAspect="1"/>
          </p:cNvSpPr>
          <p:nvPr>
            <p:ph type="sldImg" idx="2"/>
          </p:nvPr>
        </p:nvSpPr>
        <p:spPr>
          <a:xfrm>
            <a:off x="963613" y="1233488"/>
            <a:ext cx="4808537" cy="3330575"/>
          </a:xfrm>
          <a:prstGeom prst="rect">
            <a:avLst/>
          </a:prstGeom>
          <a:noFill/>
          <a:ln w="12700">
            <a:solidFill>
              <a:prstClr val="black"/>
            </a:solidFill>
          </a:ln>
        </p:spPr>
        <p:txBody>
          <a:bodyPr vert="horz" lIns="90639" tIns="45319" rIns="90639" bIns="45319" rtlCol="0" anchor="ctr"/>
          <a:lstStyle/>
          <a:p>
            <a:endParaRPr lang="en-US" dirty="0"/>
          </a:p>
        </p:txBody>
      </p:sp>
      <p:sp>
        <p:nvSpPr>
          <p:cNvPr id="5" name="Notes Placeholder 4"/>
          <p:cNvSpPr>
            <a:spLocks noGrp="1"/>
          </p:cNvSpPr>
          <p:nvPr>
            <p:ph type="body" sz="quarter" idx="3"/>
          </p:nvPr>
        </p:nvSpPr>
        <p:spPr>
          <a:xfrm>
            <a:off x="673577" y="4748164"/>
            <a:ext cx="5388610" cy="3884860"/>
          </a:xfrm>
          <a:prstGeom prst="rect">
            <a:avLst/>
          </a:prstGeom>
        </p:spPr>
        <p:txBody>
          <a:bodyPr vert="horz" lIns="90639" tIns="45319" rIns="90639" bIns="4531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71286"/>
            <a:ext cx="2918831" cy="495028"/>
          </a:xfrm>
          <a:prstGeom prst="rect">
            <a:avLst/>
          </a:prstGeom>
        </p:spPr>
        <p:txBody>
          <a:bodyPr vert="horz" lIns="90639" tIns="45319" rIns="90639" bIns="4531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0639" tIns="45319" rIns="90639" bIns="45319" rtlCol="0" anchor="b"/>
          <a:lstStyle>
            <a:lvl1pPr algn="r">
              <a:defRPr sz="1200"/>
            </a:lvl1pPr>
          </a:lstStyle>
          <a:p>
            <a:fld id="{DCC7393C-2A38-430D-AB4D-67E68F2F0556}" type="slidenum">
              <a:rPr lang="en-US" smtClean="0"/>
              <a:t>‹nr.›</a:t>
            </a:fld>
            <a:endParaRPr lang="en-US" dirty="0"/>
          </a:p>
        </p:txBody>
      </p:sp>
    </p:spTree>
    <p:extLst>
      <p:ext uri="{BB962C8B-B14F-4D97-AF65-F5344CB8AC3E}">
        <p14:creationId xmlns:p14="http://schemas.microsoft.com/office/powerpoint/2010/main" val="4170523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B2930D-9975-124A-91C5-154A26DEA1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774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dirty="0"/>
              <a:t>Enterprising research </a:t>
            </a:r>
          </a:p>
          <a:p>
            <a:pPr marL="0" lvl="0" indent="0">
              <a:spcBef>
                <a:spcPts val="0"/>
              </a:spcBef>
              <a:spcAft>
                <a:spcPts val="0"/>
              </a:spcAft>
              <a:buNone/>
            </a:pPr>
            <a:r>
              <a:rPr lang="en-US" dirty="0"/>
              <a:t>We will build deep partnerships with organisations that have the national and international reach necessary to address major challenges and have impact across regions and populations. </a:t>
            </a:r>
            <a:br>
              <a:rPr lang="en-US" dirty="0"/>
            </a:br>
            <a:r>
              <a:rPr lang="en-US" dirty="0"/>
              <a:t>a. We will ensure our internal structures make it easy to collaborate with us. </a:t>
            </a:r>
            <a:br>
              <a:rPr lang="en-US" dirty="0"/>
            </a:br>
            <a:r>
              <a:rPr lang="en-US" dirty="0"/>
              <a:t>b.We will foster a culture of innovation and align incentives to encourage engagement with external partners. </a:t>
            </a:r>
            <a:br>
              <a:rPr lang="en-US" dirty="0"/>
            </a:br>
            <a:r>
              <a:rPr lang="en-US" dirty="0"/>
              <a:t>c. We will support the translation of our fundamental research to increase its impact.</a:t>
            </a:r>
          </a:p>
          <a:p>
            <a:pPr marL="0" lvl="0" indent="0">
              <a:spcBef>
                <a:spcPts val="0"/>
              </a:spcBef>
              <a:spcAft>
                <a:spcPts val="0"/>
              </a:spcAft>
              <a:buNone/>
            </a:pPr>
            <a:endParaRPr lang="en-US" dirty="0"/>
          </a:p>
          <a:p>
            <a:pPr marL="0" lvl="0" indent="0">
              <a:spcBef>
                <a:spcPts val="0"/>
              </a:spcBef>
              <a:spcAft>
                <a:spcPts val="0"/>
              </a:spcAft>
              <a:buNone/>
            </a:pPr>
            <a:r>
              <a:rPr lang="en-US" b="1" dirty="0"/>
              <a:t>Enterprising education</a:t>
            </a:r>
          </a:p>
          <a:p>
            <a:pPr marL="0" lvl="0" indent="0">
              <a:spcBef>
                <a:spcPts val="0"/>
              </a:spcBef>
              <a:spcAft>
                <a:spcPts val="0"/>
              </a:spcAft>
              <a:buNone/>
            </a:pPr>
            <a:r>
              <a:rPr lang="en-US" dirty="0"/>
              <a:t>We will engage deeply with government, industry and alumni to ensure that the skills Monash students learn prepare them for a successful and varied career.</a:t>
            </a:r>
          </a:p>
          <a:p>
            <a:pPr marL="0" lvl="0" indent="0">
              <a:spcBef>
                <a:spcPts val="0"/>
              </a:spcBef>
              <a:spcAft>
                <a:spcPts val="0"/>
              </a:spcAft>
              <a:buNone/>
            </a:pPr>
            <a:r>
              <a:rPr lang="en-US" dirty="0"/>
              <a:t>a. We will make direct engagement between students and industry and government partners – including projects and internships – a hallmark of a Monash education.</a:t>
            </a:r>
          </a:p>
          <a:p>
            <a:pPr marL="0" lvl="0" indent="0">
              <a:spcBef>
                <a:spcPts val="0"/>
              </a:spcBef>
              <a:spcAft>
                <a:spcPts val="0"/>
              </a:spcAft>
              <a:buNone/>
            </a:pPr>
            <a:r>
              <a:rPr lang="en-US" dirty="0"/>
              <a:t>b. We will draw upon our research strengths and our partnerships to initiate a systematic process to help shape the professions of the future.</a:t>
            </a:r>
          </a:p>
          <a:p>
            <a:pPr marL="0" lvl="0" indent="0">
              <a:spcBef>
                <a:spcPts val="0"/>
              </a:spcBef>
              <a:spcAft>
                <a:spcPts val="0"/>
              </a:spcAft>
              <a:buNone/>
            </a:pPr>
            <a:r>
              <a:rPr lang="en-US" dirty="0"/>
              <a:t>c. We will connect student skills development, both undergraduate and postgraduate, to practical issues and provide opportunities for students to develop their leadership</a:t>
            </a:r>
          </a:p>
          <a:p>
            <a:pPr marL="0" lvl="0" indent="0">
              <a:spcBef>
                <a:spcPts val="0"/>
              </a:spcBef>
              <a:spcAft>
                <a:spcPts val="0"/>
              </a:spcAft>
              <a:buNone/>
            </a:pPr>
            <a:r>
              <a:rPr lang="en-US" dirty="0"/>
              <a:t>and entrepreneurial skills and business models for commercial and not-for-profit ventures</a:t>
            </a:r>
          </a:p>
          <a:p>
            <a:pPr marL="0" lvl="0" indent="0">
              <a:spcBef>
                <a:spcPts val="0"/>
              </a:spcBef>
              <a:spcAft>
                <a:spcPts val="0"/>
              </a:spcAft>
              <a:buNone/>
            </a:pPr>
            <a:endParaRPr lang="en-US" dirty="0"/>
          </a:p>
          <a:p>
            <a:pPr marL="0" lvl="0" indent="0">
              <a:spcBef>
                <a:spcPts val="0"/>
              </a:spcBef>
              <a:spcAft>
                <a:spcPts val="0"/>
              </a:spcAft>
              <a:buNone/>
            </a:pPr>
            <a:endParaRPr dirty="0"/>
          </a:p>
        </p:txBody>
      </p:sp>
      <p:sp>
        <p:nvSpPr>
          <p:cNvPr id="38" name="Google Shape;38;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6765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a:t>Inclusive education</a:t>
            </a:r>
          </a:p>
          <a:p>
            <a:pPr marL="0" lvl="0" indent="0">
              <a:spcBef>
                <a:spcPts val="0"/>
              </a:spcBef>
              <a:spcAft>
                <a:spcPts val="0"/>
              </a:spcAft>
              <a:buNone/>
            </a:pPr>
            <a:r>
              <a:rPr lang="en-US" dirty="0"/>
              <a:t>In order to ensure we are educating the most talented students, we will develop and employ a highly targeted admissions program including pathways, transition approaches, and quotas and scholarships for students from disadvantaged backgrounds to increase access and success.</a:t>
            </a:r>
          </a:p>
          <a:p>
            <a:pPr marL="0" lvl="0" indent="0">
              <a:spcBef>
                <a:spcPts val="0"/>
              </a:spcBef>
              <a:spcAft>
                <a:spcPts val="0"/>
              </a:spcAft>
              <a:buNone/>
            </a:pPr>
            <a:endParaRPr lang="en-US" dirty="0"/>
          </a:p>
          <a:p>
            <a:pPr marL="0" lvl="0" indent="0">
              <a:spcBef>
                <a:spcPts val="0"/>
              </a:spcBef>
              <a:spcAft>
                <a:spcPts val="0"/>
              </a:spcAft>
              <a:buNone/>
            </a:pPr>
            <a:r>
              <a:rPr lang="en-US" dirty="0"/>
              <a:t>Connection and belonging </a:t>
            </a:r>
          </a:p>
          <a:p>
            <a:pPr marL="0" lvl="0" indent="0">
              <a:spcBef>
                <a:spcPts val="0"/>
              </a:spcBef>
              <a:spcAft>
                <a:spcPts val="0"/>
              </a:spcAft>
              <a:buNone/>
            </a:pPr>
            <a:r>
              <a:rPr lang="en-US" dirty="0"/>
              <a:t>We need to support a superb experience for students and staff that enhances cohesion in a diverse community. </a:t>
            </a:r>
            <a:br>
              <a:rPr lang="en-US" dirty="0"/>
            </a:br>
            <a:r>
              <a:rPr lang="en-US" dirty="0"/>
              <a:t>a. We will offer a broad range of co-curricular activities to develop student talents and community. </a:t>
            </a:r>
            <a:br>
              <a:rPr lang="en-US" dirty="0"/>
            </a:br>
            <a:r>
              <a:rPr lang="en-US" dirty="0"/>
              <a:t>b.We will develop and reinforce student communities through increasing opportunities to live on campus or participate in virtual colleges. </a:t>
            </a:r>
            <a:br>
              <a:rPr lang="en-US" dirty="0"/>
            </a:br>
            <a:r>
              <a:rPr lang="en-US" dirty="0"/>
              <a:t>c. We will foster in our students a sense of responsibility to change the world for the better and equip them with the skills to do so. </a:t>
            </a:r>
            <a:br>
              <a:rPr lang="en-US" dirty="0"/>
            </a:br>
            <a:r>
              <a:rPr lang="en-US" dirty="0"/>
              <a:t>d.We will encourage student and staff interaction and innovation through effective digital environments and through well-planned campuses featuring formal and informal spaces that create vibrant, thriving social and cultural life. </a:t>
            </a:r>
          </a:p>
          <a:p>
            <a:pPr marL="0" lvl="0" indent="0">
              <a:spcBef>
                <a:spcPts val="0"/>
              </a:spcBef>
              <a:spcAft>
                <a:spcPts val="0"/>
              </a:spcAft>
              <a:buNone/>
            </a:pPr>
            <a:endParaRPr lang="en-US" dirty="0"/>
          </a:p>
          <a:p>
            <a:pPr marL="0" lvl="0" indent="0">
              <a:spcBef>
                <a:spcPts val="0"/>
              </a:spcBef>
              <a:spcAft>
                <a:spcPts val="0"/>
              </a:spcAft>
              <a:buNone/>
            </a:pPr>
            <a:r>
              <a:rPr lang="en-US" dirty="0"/>
              <a:t>Embracing alumni </a:t>
            </a:r>
          </a:p>
          <a:p>
            <a:pPr marL="0" lvl="0" indent="0">
              <a:spcBef>
                <a:spcPts val="0"/>
              </a:spcBef>
              <a:spcAft>
                <a:spcPts val="0"/>
              </a:spcAft>
              <a:buNone/>
            </a:pPr>
            <a:r>
              <a:rPr lang="en-US" dirty="0"/>
              <a:t>Alumni have much to offer to help us build a stronger University. We will work to foster mutually beneficial relationships with them by building a global alumni network that leverages their expertise, perspectives and connections.</a:t>
            </a:r>
          </a:p>
          <a:p>
            <a:pPr marL="0" lvl="0" indent="0">
              <a:spcBef>
                <a:spcPts val="0"/>
              </a:spcBef>
              <a:spcAft>
                <a:spcPts val="0"/>
              </a:spcAft>
              <a:buNone/>
            </a:pPr>
            <a:endParaRPr lang="en-US" dirty="0"/>
          </a:p>
          <a:p>
            <a:pPr marL="0" lvl="0" indent="0">
              <a:spcBef>
                <a:spcPts val="0"/>
              </a:spcBef>
              <a:spcAft>
                <a:spcPts val="0"/>
              </a:spcAft>
              <a:buNone/>
            </a:pPr>
            <a:r>
              <a:rPr lang="en-US" dirty="0"/>
              <a:t>Public outreach and understanding </a:t>
            </a:r>
          </a:p>
          <a:p>
            <a:pPr marL="0" lvl="0" indent="0">
              <a:spcBef>
                <a:spcPts val="0"/>
              </a:spcBef>
              <a:spcAft>
                <a:spcPts val="0"/>
              </a:spcAft>
              <a:buNone/>
            </a:pPr>
            <a:r>
              <a:rPr lang="en-US" dirty="0"/>
              <a:t>We will draw the wider community into dialogue with us by building on and expanding our proactive contribution to public discourse. We will open the life of our campuses to the surrounding community through high quality arts and sports precincts.</a:t>
            </a:r>
            <a:endParaRPr dirty="0"/>
          </a:p>
        </p:txBody>
      </p:sp>
      <p:sp>
        <p:nvSpPr>
          <p:cNvPr id="38" name="Google Shape;38;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7198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dirty="0"/>
              <a:t>People</a:t>
            </a:r>
          </a:p>
          <a:p>
            <a:pPr marL="0" lvl="0" indent="0">
              <a:spcBef>
                <a:spcPts val="0"/>
              </a:spcBef>
              <a:spcAft>
                <a:spcPts val="0"/>
              </a:spcAft>
              <a:buNone/>
            </a:pPr>
            <a:r>
              <a:rPr lang="en-US" dirty="0"/>
              <a:t>including leaders in business, government, social enterprise, education, science and research leaders who attract collaborators and students to their work, as well as people in the services sector who play an important role in supporting facilities and providing services in the surrounding areas.</a:t>
            </a:r>
          </a:p>
          <a:p>
            <a:pPr marL="0" lvl="0" indent="0">
              <a:spcBef>
                <a:spcPts val="0"/>
              </a:spcBef>
              <a:spcAft>
                <a:spcPts val="0"/>
              </a:spcAft>
              <a:buNone/>
            </a:pPr>
            <a:r>
              <a:rPr lang="en-US" b="1" dirty="0"/>
              <a:t>Relationships</a:t>
            </a:r>
          </a:p>
          <a:p>
            <a:pPr marL="0" lvl="0" indent="0">
              <a:spcBef>
                <a:spcPts val="0"/>
              </a:spcBef>
              <a:spcAft>
                <a:spcPts val="0"/>
              </a:spcAft>
              <a:buNone/>
            </a:pPr>
            <a:r>
              <a:rPr lang="en-US" dirty="0"/>
              <a:t>formed between research institutions, business, industry and community stakeholders, students, teachers and alumni, building reputations and sustained learning.</a:t>
            </a:r>
          </a:p>
          <a:p>
            <a:pPr marL="0" lvl="0" indent="0">
              <a:spcBef>
                <a:spcPts val="0"/>
              </a:spcBef>
              <a:spcAft>
                <a:spcPts val="0"/>
              </a:spcAft>
              <a:buNone/>
            </a:pPr>
            <a:endParaRPr lang="en-US" dirty="0"/>
          </a:p>
          <a:p>
            <a:pPr marL="0" lvl="0" indent="0">
              <a:spcBef>
                <a:spcPts val="0"/>
              </a:spcBef>
              <a:spcAft>
                <a:spcPts val="0"/>
              </a:spcAft>
              <a:buNone/>
            </a:pPr>
            <a:r>
              <a:rPr lang="en-US" b="1" dirty="0"/>
              <a:t>Knowledge</a:t>
            </a:r>
          </a:p>
          <a:p>
            <a:pPr marL="0" lvl="0" indent="0">
              <a:spcBef>
                <a:spcPts val="0"/>
              </a:spcBef>
              <a:spcAft>
                <a:spcPts val="0"/>
              </a:spcAft>
              <a:buNone/>
            </a:pPr>
            <a:r>
              <a:rPr lang="en-US" dirty="0"/>
              <a:t>flowing from research activities and through the university education system to equip students and business with new ideas, critical thinking and skills.</a:t>
            </a:r>
          </a:p>
          <a:p>
            <a:pPr marL="0" lvl="0" indent="0">
              <a:spcBef>
                <a:spcPts val="0"/>
              </a:spcBef>
              <a:spcAft>
                <a:spcPts val="0"/>
              </a:spcAft>
              <a:buNone/>
            </a:pPr>
            <a:endParaRPr lang="en-US" dirty="0"/>
          </a:p>
          <a:p>
            <a:pPr marL="0" lvl="0" indent="0">
              <a:spcBef>
                <a:spcPts val="0"/>
              </a:spcBef>
              <a:spcAft>
                <a:spcPts val="0"/>
              </a:spcAft>
              <a:buNone/>
            </a:pPr>
            <a:r>
              <a:rPr lang="en-US" b="1" dirty="0"/>
              <a:t>Tools</a:t>
            </a:r>
          </a:p>
          <a:p>
            <a:pPr marL="0" lvl="0" indent="0">
              <a:spcBef>
                <a:spcPts val="0"/>
              </a:spcBef>
              <a:spcAft>
                <a:spcPts val="0"/>
              </a:spcAft>
              <a:buNone/>
            </a:pPr>
            <a:r>
              <a:rPr lang="en-US" dirty="0"/>
              <a:t>research facilities, specialist equipment and technical services.</a:t>
            </a:r>
          </a:p>
          <a:p>
            <a:pPr marL="0" lvl="0" indent="0">
              <a:spcBef>
                <a:spcPts val="0"/>
              </a:spcBef>
              <a:spcAft>
                <a:spcPts val="0"/>
              </a:spcAft>
              <a:buNone/>
            </a:pPr>
            <a:endParaRPr lang="en-US" dirty="0"/>
          </a:p>
          <a:p>
            <a:pPr marL="0" lvl="0" indent="0">
              <a:spcBef>
                <a:spcPts val="0"/>
              </a:spcBef>
              <a:spcAft>
                <a:spcPts val="0"/>
              </a:spcAft>
              <a:buNone/>
            </a:pPr>
            <a:r>
              <a:rPr lang="en-US" b="1" dirty="0"/>
              <a:t>Capability </a:t>
            </a:r>
          </a:p>
          <a:p>
            <a:pPr marL="0" lvl="0" indent="0">
              <a:spcBef>
                <a:spcPts val="0"/>
              </a:spcBef>
              <a:spcAft>
                <a:spcPts val="0"/>
              </a:spcAft>
              <a:buNone/>
            </a:pPr>
            <a:r>
              <a:rPr lang="en-US" dirty="0"/>
              <a:t>such as computational and digital support for data analysis and improved advanced manufacturing processes.</a:t>
            </a:r>
            <a:endParaRPr dirty="0"/>
          </a:p>
        </p:txBody>
      </p:sp>
      <p:sp>
        <p:nvSpPr>
          <p:cNvPr id="47" name="Google Shape;47;p3: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0130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AU" dirty="0"/>
              <a:t>Identification and communication- be persistent with your message.  </a:t>
            </a:r>
          </a:p>
          <a:p>
            <a:pPr marL="0" lvl="0" indent="0">
              <a:spcBef>
                <a:spcPts val="0"/>
              </a:spcBef>
              <a:spcAft>
                <a:spcPts val="0"/>
              </a:spcAft>
              <a:buNone/>
            </a:pPr>
            <a:endParaRPr dirty="0"/>
          </a:p>
        </p:txBody>
      </p:sp>
      <p:sp>
        <p:nvSpPr>
          <p:cNvPr id="47" name="Google Shape;47;p3: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9700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90" name="Google Shape;9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8141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picture – how to attract investment</a:t>
            </a:r>
          </a:p>
          <a:p>
            <a:endParaRPr lang="en-AU" dirty="0"/>
          </a:p>
        </p:txBody>
      </p:sp>
      <p:sp>
        <p:nvSpPr>
          <p:cNvPr id="4" name="Slide Number Placeholder 3"/>
          <p:cNvSpPr>
            <a:spLocks noGrp="1"/>
          </p:cNvSpPr>
          <p:nvPr>
            <p:ph type="sldNum" sz="quarter" idx="5"/>
          </p:nvPr>
        </p:nvSpPr>
        <p:spPr/>
        <p:txBody>
          <a:bodyPr/>
          <a:lstStyle/>
          <a:p>
            <a:fld id="{DCC7393C-2A38-430D-AB4D-67E68F2F0556}" type="slidenum">
              <a:rPr lang="en-US" smtClean="0"/>
              <a:t>16</a:t>
            </a:fld>
            <a:endParaRPr lang="en-US" dirty="0"/>
          </a:p>
        </p:txBody>
      </p:sp>
    </p:spTree>
    <p:extLst>
      <p:ext uri="{BB962C8B-B14F-4D97-AF65-F5344CB8AC3E}">
        <p14:creationId xmlns:p14="http://schemas.microsoft.com/office/powerpoint/2010/main" val="1739755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C7393C-2A38-430D-AB4D-67E68F2F0556}" type="slidenum">
              <a:rPr lang="en-US" smtClean="0"/>
              <a:t>17</a:t>
            </a:fld>
            <a:endParaRPr lang="en-US" dirty="0"/>
          </a:p>
        </p:txBody>
      </p:sp>
    </p:spTree>
    <p:extLst>
      <p:ext uri="{BB962C8B-B14F-4D97-AF65-F5344CB8AC3E}">
        <p14:creationId xmlns:p14="http://schemas.microsoft.com/office/powerpoint/2010/main" val="2955471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C7393C-2A38-430D-AB4D-67E68F2F0556}" type="slidenum">
              <a:rPr lang="en-US" smtClean="0"/>
              <a:t>18</a:t>
            </a:fld>
            <a:endParaRPr lang="en-US" dirty="0"/>
          </a:p>
        </p:txBody>
      </p:sp>
    </p:spTree>
    <p:extLst>
      <p:ext uri="{BB962C8B-B14F-4D97-AF65-F5344CB8AC3E}">
        <p14:creationId xmlns:p14="http://schemas.microsoft.com/office/powerpoint/2010/main" val="1951907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Demonstrating the opportunity </a:t>
            </a:r>
          </a:p>
          <a:p>
            <a:endParaRPr lang="en-AU" dirty="0"/>
          </a:p>
          <a:p>
            <a:r>
              <a:rPr lang="en-AU" dirty="0"/>
              <a:t>A journey for success </a:t>
            </a:r>
          </a:p>
        </p:txBody>
      </p:sp>
      <p:sp>
        <p:nvSpPr>
          <p:cNvPr id="4" name="Slide Number Placeholder 3"/>
          <p:cNvSpPr>
            <a:spLocks noGrp="1"/>
          </p:cNvSpPr>
          <p:nvPr>
            <p:ph type="sldNum" sz="quarter" idx="5"/>
          </p:nvPr>
        </p:nvSpPr>
        <p:spPr/>
        <p:txBody>
          <a:bodyPr/>
          <a:lstStyle/>
          <a:p>
            <a:fld id="{DCC7393C-2A38-430D-AB4D-67E68F2F0556}" type="slidenum">
              <a:rPr lang="en-US" smtClean="0"/>
              <a:t>19</a:t>
            </a:fld>
            <a:endParaRPr lang="en-US" dirty="0"/>
          </a:p>
        </p:txBody>
      </p:sp>
    </p:spTree>
    <p:extLst>
      <p:ext uri="{BB962C8B-B14F-4D97-AF65-F5344CB8AC3E}">
        <p14:creationId xmlns:p14="http://schemas.microsoft.com/office/powerpoint/2010/main" val="2244580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Where we have focus is where we have purpose</a:t>
            </a:r>
          </a:p>
        </p:txBody>
      </p:sp>
      <p:sp>
        <p:nvSpPr>
          <p:cNvPr id="4" name="Slide Number Placeholder 3"/>
          <p:cNvSpPr>
            <a:spLocks noGrp="1"/>
          </p:cNvSpPr>
          <p:nvPr>
            <p:ph type="sldNum" sz="quarter" idx="10"/>
          </p:nvPr>
        </p:nvSpPr>
        <p:spPr/>
        <p:txBody>
          <a:bodyPr/>
          <a:lstStyle/>
          <a:p>
            <a:fld id="{DCC7393C-2A38-430D-AB4D-67E68F2F0556}" type="slidenum">
              <a:rPr lang="en-US" smtClean="0"/>
              <a:t>20</a:t>
            </a:fld>
            <a:endParaRPr lang="en-US" dirty="0"/>
          </a:p>
        </p:txBody>
      </p:sp>
    </p:spTree>
    <p:extLst>
      <p:ext uri="{BB962C8B-B14F-4D97-AF65-F5344CB8AC3E}">
        <p14:creationId xmlns:p14="http://schemas.microsoft.com/office/powerpoint/2010/main" val="424847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b="1" i="1" dirty="0"/>
              <a:t>Building (long term) relations between Monash university, governments and businesses for</a:t>
            </a:r>
          </a:p>
          <a:p>
            <a:r>
              <a:rPr lang="en-US" b="1" i="1" dirty="0"/>
              <a:t>impact</a:t>
            </a:r>
          </a:p>
          <a:p>
            <a:endParaRPr lang="en-US" b="1" i="1" dirty="0"/>
          </a:p>
          <a:p>
            <a:pPr marL="285750" indent="-285750">
              <a:buFont typeface="Arial" panose="020B0604020202020204" pitchFamily="34" charset="0"/>
              <a:buChar char="•"/>
            </a:pPr>
            <a:r>
              <a:rPr lang="en-US" b="1" i="1" dirty="0"/>
              <a:t>Leveraging the societal impact that research infrastructure can deliver through enhanced</a:t>
            </a:r>
          </a:p>
          <a:p>
            <a:r>
              <a:rPr lang="en-US" b="1" i="1" dirty="0"/>
              <a:t>collaboration</a:t>
            </a:r>
          </a:p>
          <a:p>
            <a:endParaRPr lang="en-US" b="1" i="1" dirty="0"/>
          </a:p>
          <a:p>
            <a:pPr marL="285750" indent="-285750">
              <a:buFont typeface="Arial" panose="020B0604020202020204" pitchFamily="34" charset="0"/>
              <a:buChar char="•"/>
            </a:pPr>
            <a:r>
              <a:rPr lang="en-US" b="1" i="1" dirty="0"/>
              <a:t>Articulating aspiration and communicating achievements to attract investments</a:t>
            </a:r>
            <a:endParaRPr lang="en-AU" dirty="0"/>
          </a:p>
          <a:p>
            <a:endParaRPr lang="en-AU" dirty="0"/>
          </a:p>
        </p:txBody>
      </p:sp>
      <p:sp>
        <p:nvSpPr>
          <p:cNvPr id="4" name="Slide Number Placeholder 3"/>
          <p:cNvSpPr>
            <a:spLocks noGrp="1"/>
          </p:cNvSpPr>
          <p:nvPr>
            <p:ph type="sldNum" sz="quarter" idx="5"/>
          </p:nvPr>
        </p:nvSpPr>
        <p:spPr/>
        <p:txBody>
          <a:bodyPr/>
          <a:lstStyle/>
          <a:p>
            <a:fld id="{DCC7393C-2A38-430D-AB4D-67E68F2F0556}" type="slidenum">
              <a:rPr lang="en-US" smtClean="0"/>
              <a:t>2</a:t>
            </a:fld>
            <a:endParaRPr lang="en-US" dirty="0"/>
          </a:p>
        </p:txBody>
      </p:sp>
    </p:spTree>
    <p:extLst>
      <p:ext uri="{BB962C8B-B14F-4D97-AF65-F5344CB8AC3E}">
        <p14:creationId xmlns:p14="http://schemas.microsoft.com/office/powerpoint/2010/main" val="3557206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3" name="Google Shape;733;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398263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DCC7393C-2A38-430D-AB4D-67E68F2F0556}" type="slidenum">
              <a:rPr lang="en-US" smtClean="0"/>
              <a:t>24</a:t>
            </a:fld>
            <a:endParaRPr lang="en-US" dirty="0"/>
          </a:p>
        </p:txBody>
      </p:sp>
    </p:spTree>
    <p:extLst>
      <p:ext uri="{BB962C8B-B14F-4D97-AF65-F5344CB8AC3E}">
        <p14:creationId xmlns:p14="http://schemas.microsoft.com/office/powerpoint/2010/main" val="3604875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12 August 1918, at Château de Bertangles, Monash was knighted as a Knight Commander of the Order of the Bath on the battlefield by King George V.</a:t>
            </a:r>
          </a:p>
          <a:p>
            <a:endParaRPr lang="en-US" dirty="0"/>
          </a:p>
          <a:p>
            <a:r>
              <a:rPr lang="en-US" dirty="0"/>
              <a:t>The Sir John Monash Centre is a museum and interpretive centre that commemorates Australian servicemen and women who served on the Western Front during the First World War. The centre, located near the village of Villers-Bretonneux (Somme) in northern France, is set behind the Villers–Bretonneux Australian National Memorial and within the military cemetery. The centre opened in April 2018.</a:t>
            </a:r>
          </a:p>
          <a:p>
            <a:endParaRPr lang="en-US" dirty="0"/>
          </a:p>
          <a:p>
            <a:r>
              <a:rPr lang="en-US" dirty="0"/>
              <a:t>A great military commander, but also a leading civilian in engineering. </a:t>
            </a:r>
          </a:p>
          <a:p>
            <a:endParaRPr lang="en-US" dirty="0"/>
          </a:p>
          <a:p>
            <a:endParaRPr lang="en-AU"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70145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lang="en-US" dirty="0"/>
          </a:p>
          <a:p>
            <a:pPr marL="0" lvl="0" indent="0">
              <a:spcBef>
                <a:spcPts val="0"/>
              </a:spcBef>
              <a:spcAft>
                <a:spcPts val="0"/>
              </a:spcAft>
              <a:buNone/>
            </a:pPr>
            <a:endParaRPr lang="en-US" dirty="0"/>
          </a:p>
          <a:p>
            <a:pPr marL="0" lvl="0" indent="0">
              <a:spcBef>
                <a:spcPts val="0"/>
              </a:spcBef>
              <a:spcAft>
                <a:spcPts val="0"/>
              </a:spcAft>
              <a:buNone/>
            </a:pPr>
            <a:r>
              <a:rPr lang="en-US" dirty="0"/>
              <a:t>Melbourne is now a city of over 5 million people, we have grown with the city </a:t>
            </a:r>
          </a:p>
          <a:p>
            <a:pPr marL="0" lvl="0" indent="0">
              <a:spcBef>
                <a:spcPts val="0"/>
              </a:spcBef>
              <a:spcAft>
                <a:spcPts val="0"/>
              </a:spcAft>
              <a:buNone/>
            </a:pPr>
            <a:endParaRPr dirty="0"/>
          </a:p>
        </p:txBody>
      </p:sp>
      <p:sp>
        <p:nvSpPr>
          <p:cNvPr id="38" name="Google Shape;38;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6379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AU" dirty="0"/>
              <a:t>Melbourne is now a city of over 5 million people, we have grown with the city </a:t>
            </a:r>
          </a:p>
          <a:p>
            <a:pPr marL="0" lvl="0" indent="0">
              <a:spcBef>
                <a:spcPts val="0"/>
              </a:spcBef>
              <a:spcAft>
                <a:spcPts val="0"/>
              </a:spcAft>
              <a:buNone/>
            </a:pPr>
            <a:endParaRPr lang="en-AU" dirty="0"/>
          </a:p>
          <a:p>
            <a:pPr marL="0" lvl="0" indent="0">
              <a:spcBef>
                <a:spcPts val="0"/>
              </a:spcBef>
              <a:spcAft>
                <a:spcPts val="0"/>
              </a:spcAft>
              <a:buNone/>
            </a:pPr>
            <a:r>
              <a:rPr lang="en-AU" dirty="0"/>
              <a:t>Monash is a 10 Faculty University – Arts, Pharmacy, Business, Education, Engineering, Information Technology, Law, Science, Architecture and Medicine. </a:t>
            </a:r>
            <a:endParaRPr dirty="0"/>
          </a:p>
        </p:txBody>
      </p:sp>
      <p:sp>
        <p:nvSpPr>
          <p:cNvPr id="47" name="Google Shape;47;p3:notes"/>
          <p:cNvSpPr>
            <a:spLocks noGrp="1" noRot="1" noChangeAspect="1"/>
          </p:cNvSpPr>
          <p:nvPr>
            <p:ph type="sldImg" idx="2"/>
          </p:nvPr>
        </p:nvSpPr>
        <p:spPr>
          <a:xfrm>
            <a:off x="963613" y="1233488"/>
            <a:ext cx="4808537"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3067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a:t>Monash continued to advance our presence</a:t>
            </a:r>
          </a:p>
          <a:p>
            <a:pPr marL="0" lvl="0" indent="0">
              <a:spcBef>
                <a:spcPts val="0"/>
              </a:spcBef>
              <a:spcAft>
                <a:spcPts val="0"/>
              </a:spcAft>
              <a:buNone/>
            </a:pPr>
            <a:r>
              <a:rPr lang="en-US" dirty="0"/>
              <a:t>and impact as Australia’s most international university.</a:t>
            </a:r>
          </a:p>
          <a:p>
            <a:pPr marL="0" lvl="0" indent="0">
              <a:spcBef>
                <a:spcPts val="0"/>
              </a:spcBef>
              <a:spcAft>
                <a:spcPts val="0"/>
              </a:spcAft>
              <a:buNone/>
            </a:pPr>
            <a:r>
              <a:rPr lang="en-US" dirty="0"/>
              <a:t>The total number of students undertaking outbound study</a:t>
            </a:r>
          </a:p>
          <a:p>
            <a:pPr marL="0" lvl="0" indent="0">
              <a:spcBef>
                <a:spcPts val="0"/>
              </a:spcBef>
              <a:spcAft>
                <a:spcPts val="0"/>
              </a:spcAft>
              <a:buNone/>
            </a:pPr>
            <a:r>
              <a:rPr lang="en-US" dirty="0"/>
              <a:t>experiences increased by 16 per cent to more than 5000,</a:t>
            </a:r>
          </a:p>
          <a:p>
            <a:pPr marL="0" lvl="0" indent="0">
              <a:spcBef>
                <a:spcPts val="0"/>
              </a:spcBef>
              <a:spcAft>
                <a:spcPts val="0"/>
              </a:spcAft>
              <a:buNone/>
            </a:pPr>
            <a:r>
              <a:rPr lang="en-US" dirty="0"/>
              <a:t>demonstrating our increased offering of intercultural</a:t>
            </a:r>
          </a:p>
          <a:p>
            <a:pPr marL="0" lvl="0" indent="0">
              <a:spcBef>
                <a:spcPts val="0"/>
              </a:spcBef>
              <a:spcAft>
                <a:spcPts val="0"/>
              </a:spcAft>
              <a:buNone/>
            </a:pPr>
            <a:r>
              <a:rPr lang="en-US" dirty="0"/>
              <a:t>learning experiences. </a:t>
            </a:r>
            <a:endParaRPr dirty="0"/>
          </a:p>
        </p:txBody>
      </p:sp>
      <p:sp>
        <p:nvSpPr>
          <p:cNvPr id="38" name="Google Shape;38;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4226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dirty="0"/>
              <a:t>Building (long term) relations between Monash university, governments and businesses for</a:t>
            </a:r>
          </a:p>
          <a:p>
            <a:pPr marL="0" lvl="0" indent="0">
              <a:spcBef>
                <a:spcPts val="0"/>
              </a:spcBef>
              <a:spcAft>
                <a:spcPts val="0"/>
              </a:spcAft>
              <a:buNone/>
            </a:pPr>
            <a:r>
              <a:rPr lang="en-US" dirty="0"/>
              <a:t>impact</a:t>
            </a:r>
          </a:p>
          <a:p>
            <a:pPr marL="0" lvl="0" indent="0">
              <a:spcBef>
                <a:spcPts val="0"/>
              </a:spcBef>
              <a:spcAft>
                <a:spcPts val="0"/>
              </a:spcAft>
              <a:buNone/>
            </a:pPr>
            <a:endParaRPr dirty="0"/>
          </a:p>
        </p:txBody>
      </p:sp>
      <p:sp>
        <p:nvSpPr>
          <p:cNvPr id="38" name="Google Shape;38;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637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r>
              <a:rPr lang="en-US" b="1" dirty="0"/>
              <a:t>Excellent research </a:t>
            </a:r>
          </a:p>
          <a:p>
            <a:pPr marL="0" lvl="0" indent="0">
              <a:spcBef>
                <a:spcPts val="0"/>
              </a:spcBef>
              <a:spcAft>
                <a:spcPts val="0"/>
              </a:spcAft>
              <a:buNone/>
            </a:pPr>
            <a:r>
              <a:rPr lang="en-US" dirty="0"/>
              <a:t>We will maintain and strengthen the strategies that have proven effective in enhancing research performance. Our excellence in this area will be distinguished by: </a:t>
            </a:r>
          </a:p>
          <a:p>
            <a:pPr marL="228600" lvl="0" indent="-228600">
              <a:spcBef>
                <a:spcPts val="0"/>
              </a:spcBef>
              <a:spcAft>
                <a:spcPts val="0"/>
              </a:spcAft>
              <a:buAutoNum type="alphaLcPeriod"/>
            </a:pPr>
            <a:r>
              <a:rPr lang="en-US" dirty="0"/>
              <a:t>Talent: World-class research requires world-class talent. We will develop and recruit high-performing researchers and graduate research students from across the globe. </a:t>
            </a:r>
          </a:p>
          <a:p>
            <a:pPr marL="228600" lvl="0" indent="-228600">
              <a:spcBef>
                <a:spcPts val="0"/>
              </a:spcBef>
              <a:spcAft>
                <a:spcPts val="0"/>
              </a:spcAft>
              <a:buAutoNum type="alphaLcPeriod"/>
            </a:pPr>
            <a:r>
              <a:rPr lang="en-US" dirty="0"/>
              <a:t>Focus: We will invest in areas where Monash has or is capable of having impact and research expertise of high international standing. </a:t>
            </a:r>
          </a:p>
          <a:p>
            <a:pPr marL="228600" lvl="0" indent="-228600">
              <a:spcBef>
                <a:spcPts val="0"/>
              </a:spcBef>
              <a:spcAft>
                <a:spcPts val="0"/>
              </a:spcAft>
              <a:buAutoNum type="alphaLcPeriod"/>
            </a:pPr>
            <a:r>
              <a:rPr lang="en-US" dirty="0"/>
              <a:t>Infrastructure: We will invest in and maintain world-class research infrastructure that aligns with our research priorities and supports engagement with our research partners. </a:t>
            </a:r>
          </a:p>
          <a:p>
            <a:pPr marL="228600" lvl="0" indent="-228600">
              <a:spcBef>
                <a:spcPts val="0"/>
              </a:spcBef>
              <a:spcAft>
                <a:spcPts val="0"/>
              </a:spcAft>
              <a:buAutoNum type="alphaLcPeriod"/>
            </a:pPr>
            <a:r>
              <a:rPr lang="en-US" dirty="0"/>
              <a:t>Interdisciplinarity: We will foster research that leverages the breadth of our expertise, bringing together disciplines to tackle major research challenges.</a:t>
            </a:r>
          </a:p>
          <a:p>
            <a:pPr marL="228600" lvl="0" indent="-228600">
              <a:spcBef>
                <a:spcPts val="0"/>
              </a:spcBef>
              <a:spcAft>
                <a:spcPts val="0"/>
              </a:spcAft>
              <a:buAutoNum type="alphaLcPeriod"/>
            </a:pPr>
            <a:endParaRPr lang="en-US" dirty="0"/>
          </a:p>
          <a:p>
            <a:pPr marL="228600" lvl="0" indent="-228600">
              <a:spcBef>
                <a:spcPts val="0"/>
              </a:spcBef>
              <a:spcAft>
                <a:spcPts val="0"/>
              </a:spcAft>
              <a:buAutoNum type="alphaLcPeriod"/>
            </a:pPr>
            <a:endParaRPr lang="en-US" dirty="0"/>
          </a:p>
          <a:p>
            <a:pPr marL="0" lvl="0" indent="0">
              <a:spcBef>
                <a:spcPts val="0"/>
              </a:spcBef>
              <a:spcAft>
                <a:spcPts val="0"/>
              </a:spcAft>
              <a:buNone/>
            </a:pPr>
            <a:r>
              <a:rPr lang="en-US" b="1" dirty="0"/>
              <a:t>Excellent education </a:t>
            </a:r>
          </a:p>
          <a:p>
            <a:pPr marL="0" lvl="0" indent="0">
              <a:spcBef>
                <a:spcPts val="0"/>
              </a:spcBef>
              <a:spcAft>
                <a:spcPts val="0"/>
              </a:spcAft>
              <a:buNone/>
            </a:pPr>
            <a:r>
              <a:rPr lang="en-US" dirty="0"/>
              <a:t>We will work to ensure our curricula are highly relevant. We will also transform our pedagogy to reflect the best available thinking and incorporate appropriate technology. Our excellence in this area will be distinguished by: </a:t>
            </a:r>
          </a:p>
          <a:p>
            <a:pPr marL="228600" lvl="0" indent="-228600">
              <a:spcBef>
                <a:spcPts val="0"/>
              </a:spcBef>
              <a:spcAft>
                <a:spcPts val="0"/>
              </a:spcAft>
              <a:buAutoNum type="alphaLcPeriod"/>
            </a:pPr>
            <a:r>
              <a:rPr lang="en-US" dirty="0"/>
              <a:t>Talent: World-class education requires world-class talent. We will develop and recognise education excellence and ensure that we have roles that support innovation in curriculum and pedagogy. </a:t>
            </a:r>
          </a:p>
          <a:p>
            <a:pPr marL="228600" lvl="0" indent="-228600">
              <a:spcBef>
                <a:spcPts val="0"/>
              </a:spcBef>
              <a:spcAft>
                <a:spcPts val="0"/>
              </a:spcAft>
              <a:buAutoNum type="alphaLcPeriod"/>
            </a:pPr>
            <a:r>
              <a:rPr lang="en-US" dirty="0"/>
              <a:t>Focus on student outcomes: We will increase our focus on the outputs as well as the inputs of education, including retention, timely completion, career success and the enhancement of our graduates’ skills. </a:t>
            </a:r>
          </a:p>
          <a:p>
            <a:pPr marL="228600" lvl="0" indent="-228600">
              <a:spcBef>
                <a:spcPts val="0"/>
              </a:spcBef>
              <a:spcAft>
                <a:spcPts val="0"/>
              </a:spcAft>
              <a:buAutoNum type="alphaLcPeriod"/>
            </a:pPr>
            <a:r>
              <a:rPr lang="en-US" dirty="0"/>
              <a:t>Learning and teaching environment: We will support the best in pedagogy and flexible delivery through contemporary technologies and learning spaces and effective management of our education.</a:t>
            </a:r>
          </a:p>
        </p:txBody>
      </p:sp>
      <p:sp>
        <p:nvSpPr>
          <p:cNvPr id="38" name="Google Shape;38;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522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lang="en-US" dirty="0"/>
          </a:p>
          <a:p>
            <a:pPr marL="0" lvl="0" indent="0">
              <a:spcBef>
                <a:spcPts val="0"/>
              </a:spcBef>
              <a:spcAft>
                <a:spcPts val="0"/>
              </a:spcAft>
              <a:buNone/>
            </a:pPr>
            <a:r>
              <a:rPr lang="en-US" b="1" dirty="0"/>
              <a:t>International research</a:t>
            </a:r>
          </a:p>
          <a:p>
            <a:pPr marL="0" lvl="0" indent="0">
              <a:spcBef>
                <a:spcPts val="0"/>
              </a:spcBef>
              <a:spcAft>
                <a:spcPts val="0"/>
              </a:spcAft>
              <a:buNone/>
            </a:pPr>
            <a:r>
              <a:rPr lang="en-US" dirty="0"/>
              <a:t>We will build our international partnerships and offshore campuses into a global research network. </a:t>
            </a:r>
          </a:p>
          <a:p>
            <a:pPr marL="228600" lvl="0" indent="-228600">
              <a:spcBef>
                <a:spcPts val="0"/>
              </a:spcBef>
              <a:spcAft>
                <a:spcPts val="0"/>
              </a:spcAft>
              <a:buAutoNum type="alphaLcPeriod"/>
            </a:pPr>
            <a:r>
              <a:rPr lang="en-US" dirty="0"/>
              <a:t>We will identify areas of collaboration across our networks and pay particular attention to linkages between higher degree by research students and supervisors. </a:t>
            </a:r>
          </a:p>
          <a:p>
            <a:pPr marL="228600" lvl="0" indent="-228600">
              <a:spcBef>
                <a:spcPts val="0"/>
              </a:spcBef>
              <a:spcAft>
                <a:spcPts val="0"/>
              </a:spcAft>
              <a:buAutoNum type="alphaLcPeriod"/>
            </a:pPr>
            <a:r>
              <a:rPr lang="en-US" dirty="0"/>
              <a:t>b. All offshore campuses and partnerships will contribute to our research performance. </a:t>
            </a:r>
          </a:p>
          <a:p>
            <a:pPr marL="228600" lvl="0" indent="-228600">
              <a:spcBef>
                <a:spcPts val="0"/>
              </a:spcBef>
              <a:spcAft>
                <a:spcPts val="0"/>
              </a:spcAft>
              <a:buAutoNum type="alphaLcPeriod"/>
            </a:pPr>
            <a:r>
              <a:rPr lang="en-US" dirty="0"/>
              <a:t>c. We will develop our institutional alliances with key international university partners to further the opportunities for international research and education.</a:t>
            </a:r>
          </a:p>
          <a:p>
            <a:pPr marL="0" lvl="0" indent="0">
              <a:spcBef>
                <a:spcPts val="0"/>
              </a:spcBef>
              <a:spcAft>
                <a:spcPts val="0"/>
              </a:spcAft>
              <a:buNone/>
            </a:pPr>
            <a:endParaRPr lang="en-US" dirty="0"/>
          </a:p>
          <a:p>
            <a:pPr marL="0" lvl="0" indent="0">
              <a:spcBef>
                <a:spcPts val="0"/>
              </a:spcBef>
              <a:spcAft>
                <a:spcPts val="0"/>
              </a:spcAft>
              <a:buNone/>
            </a:pPr>
            <a:r>
              <a:rPr lang="en-US" b="1" dirty="0"/>
              <a:t>International education </a:t>
            </a:r>
          </a:p>
          <a:p>
            <a:pPr marL="0" lvl="0" indent="0">
              <a:spcBef>
                <a:spcPts val="0"/>
              </a:spcBef>
              <a:spcAft>
                <a:spcPts val="0"/>
              </a:spcAft>
              <a:buNone/>
            </a:pPr>
            <a:r>
              <a:rPr lang="en-US" dirty="0"/>
              <a:t>We will ensure that our students graduate with an international outlook and capabilities that reflect the international character of the University and prepare them for a globalised world. </a:t>
            </a:r>
          </a:p>
          <a:p>
            <a:pPr marL="228600" lvl="0" indent="-228600">
              <a:spcBef>
                <a:spcPts val="0"/>
              </a:spcBef>
              <a:spcAft>
                <a:spcPts val="0"/>
              </a:spcAft>
              <a:buAutoNum type="alphaLcPeriod"/>
            </a:pPr>
            <a:r>
              <a:rPr lang="en-US" dirty="0"/>
              <a:t>We will diversify the countries from which we recruit students and the courses those students study. </a:t>
            </a:r>
          </a:p>
          <a:p>
            <a:pPr marL="228600" lvl="0" indent="-228600">
              <a:spcBef>
                <a:spcPts val="0"/>
              </a:spcBef>
              <a:spcAft>
                <a:spcPts val="0"/>
              </a:spcAft>
              <a:buAutoNum type="alphaLcPeriod"/>
            </a:pPr>
            <a:r>
              <a:rPr lang="en-US" dirty="0"/>
              <a:t>We will work with our institutional partners and others to encourage greater student mobility, physical and virtual, and increase interaction between students from different countries. </a:t>
            </a:r>
          </a:p>
          <a:p>
            <a:pPr marL="228600" lvl="0" indent="-228600">
              <a:spcBef>
                <a:spcPts val="0"/>
              </a:spcBef>
              <a:spcAft>
                <a:spcPts val="0"/>
              </a:spcAft>
              <a:buAutoNum type="alphaLcPeriod"/>
            </a:pPr>
            <a:r>
              <a:rPr lang="en-US" dirty="0"/>
              <a:t>We will ensure that both the curriculum and pedagogy inculcate the intercultural competence that will be a hallmark of a Monash education.</a:t>
            </a:r>
            <a:endParaRPr dirty="0"/>
          </a:p>
        </p:txBody>
      </p:sp>
      <p:sp>
        <p:nvSpPr>
          <p:cNvPr id="38" name="Google Shape;38;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0250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emf"/><Relationship Id="rId1" Type="http://schemas.openxmlformats.org/officeDocument/2006/relationships/slideMaster" Target="../slideMasters/slideMaster2.xml"/><Relationship Id="rId5" Type="http://schemas.openxmlformats.org/officeDocument/2006/relationships/image" Target="../media/image13.jpg"/><Relationship Id="rId4" Type="http://schemas.openxmlformats.org/officeDocument/2006/relationships/image" Target="../media/image12.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15.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2.xml"/><Relationship Id="rId7" Type="http://schemas.openxmlformats.org/officeDocument/2006/relationships/image" Target="../media/image23.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oleObject" Target="../embeddings/oleObject1.bin"/><Relationship Id="rId4"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4.xml"/><Relationship Id="rId7" Type="http://schemas.openxmlformats.org/officeDocument/2006/relationships/image" Target="../media/image23.jpe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2.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22.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26.jp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Master" Target="../slideMasters/slideMaster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2.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3.jpg"/><Relationship Id="rId1" Type="http://schemas.openxmlformats.org/officeDocument/2006/relationships/slideMaster" Target="../slideMasters/slideMaster5.xml"/><Relationship Id="rId5" Type="http://schemas.openxmlformats.org/officeDocument/2006/relationships/image" Target="../media/image48.png"/><Relationship Id="rId4" Type="http://schemas.openxmlformats.org/officeDocument/2006/relationships/image" Target="../media/image54.jp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58.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7618" name="Rectangle 2"/>
          <p:cNvSpPr>
            <a:spLocks noGrp="1" noChangeArrowheads="1"/>
          </p:cNvSpPr>
          <p:nvPr>
            <p:ph type="ctrTitle"/>
          </p:nvPr>
        </p:nvSpPr>
        <p:spPr>
          <a:xfrm>
            <a:off x="1214971" y="2908348"/>
            <a:ext cx="6781801" cy="1470025"/>
          </a:xfrm>
          <a:prstGeom prst="rect">
            <a:avLst/>
          </a:prstGeom>
        </p:spPr>
        <p:txBody>
          <a:bodyPr lIns="91440" tIns="45720" rIns="91440" bIns="45720" anchor="t"/>
          <a:lstStyle>
            <a:lvl1pPr>
              <a:defRPr sz="2800" b="0">
                <a:solidFill>
                  <a:schemeClr val="tx1"/>
                </a:solidFill>
                <a:latin typeface="Franklin Gothic Heavy" panose="020B0903020102020204" pitchFamily="34" charset="0"/>
              </a:defRPr>
            </a:lvl1pPr>
          </a:lstStyle>
          <a:p>
            <a:r>
              <a:rPr lang="en-US"/>
              <a:t>Click to edit Master title style</a:t>
            </a:r>
            <a:endParaRPr lang="en-US" dirty="0"/>
          </a:p>
        </p:txBody>
      </p:sp>
      <p:sp>
        <p:nvSpPr>
          <p:cNvPr id="14" name="Rectangle 6"/>
          <p:cNvSpPr>
            <a:spLocks noChangeArrowheads="1"/>
          </p:cNvSpPr>
          <p:nvPr userDrawn="1"/>
        </p:nvSpPr>
        <p:spPr bwMode="auto">
          <a:xfrm>
            <a:off x="3714750" y="3109913"/>
            <a:ext cx="2476500" cy="0"/>
          </a:xfrm>
          <a:prstGeom prst="rect">
            <a:avLst/>
          </a:prstGeom>
          <a:noFill/>
          <a:ln w="9525">
            <a:noFill/>
            <a:miter lim="800000"/>
            <a:headEnd/>
            <a:tailEnd/>
          </a:ln>
        </p:spPr>
        <p:txBody>
          <a:bodyPr wrap="none" lIns="0" tIns="0" rIns="0" bIns="0">
            <a:spAutoFit/>
          </a:bodyPr>
          <a:lstStyle/>
          <a:p>
            <a:endParaRPr lang="en-AU" dirty="0"/>
          </a:p>
        </p:txBody>
      </p:sp>
    </p:spTree>
    <p:extLst>
      <p:ext uri="{BB962C8B-B14F-4D97-AF65-F5344CB8AC3E}">
        <p14:creationId xmlns:p14="http://schemas.microsoft.com/office/powerpoint/2010/main" val="181484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tandard - with tagline">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375791" y="203200"/>
            <a:ext cx="9248775" cy="457200"/>
          </a:xfrm>
          <a:prstGeom prst="rect">
            <a:avLst/>
          </a:prstGeom>
        </p:spPr>
        <p:txBody>
          <a:bodyPr>
            <a:noAutofit/>
          </a:bodyPr>
          <a:lstStyle>
            <a:lvl1pPr>
              <a:defRPr>
                <a:solidFill>
                  <a:srgbClr val="00ADEF"/>
                </a:solidFill>
              </a:defRPr>
            </a:lvl1pPr>
          </a:lstStyle>
          <a:p>
            <a:r>
              <a:rPr lang="en-US" dirty="0"/>
              <a:t>Click to edit Master title style </a:t>
            </a:r>
            <a:endParaRPr lang="en-AU" dirty="0"/>
          </a:p>
        </p:txBody>
      </p:sp>
      <p:sp>
        <p:nvSpPr>
          <p:cNvPr id="6" name="Source Placeholder"/>
          <p:cNvSpPr>
            <a:spLocks noGrp="1"/>
          </p:cNvSpPr>
          <p:nvPr>
            <p:ph type="body" sz="quarter" idx="11" hasCustomPrompt="1"/>
          </p:nvPr>
        </p:nvSpPr>
        <p:spPr>
          <a:xfrm>
            <a:off x="375790" y="6153150"/>
            <a:ext cx="9252000" cy="194951"/>
          </a:xfrm>
        </p:spPr>
        <p:txBody>
          <a:bodyPr anchor="b"/>
          <a:lstStyle>
            <a:lvl1pPr>
              <a:defRPr sz="800" b="0" baseline="0">
                <a:solidFill>
                  <a:schemeClr val="bg2"/>
                </a:solidFill>
              </a:defRPr>
            </a:lvl1pPr>
          </a:lstStyle>
          <a:p>
            <a:pPr lvl="0"/>
            <a:r>
              <a:rPr lang="en-US" dirty="0"/>
              <a:t>Source: Click to edit sources</a:t>
            </a:r>
          </a:p>
        </p:txBody>
      </p:sp>
      <p:sp>
        <p:nvSpPr>
          <p:cNvPr id="4" name="Tagline Placeholder"/>
          <p:cNvSpPr>
            <a:spLocks noGrp="1"/>
          </p:cNvSpPr>
          <p:nvPr>
            <p:ph type="body" sz="quarter" idx="12" hasCustomPrompt="1"/>
          </p:nvPr>
        </p:nvSpPr>
        <p:spPr>
          <a:xfrm>
            <a:off x="375790" y="734768"/>
            <a:ext cx="9244460" cy="380968"/>
          </a:xfrm>
        </p:spPr>
        <p:txBody>
          <a:bodyPr/>
          <a:lstStyle>
            <a:lvl1pPr marL="0" indent="0">
              <a:defRPr sz="1400" b="0" baseline="0">
                <a:solidFill>
                  <a:schemeClr val="bg1">
                    <a:lumMod val="65000"/>
                  </a:schemeClr>
                </a:solidFill>
                <a:latin typeface="Franklin Gothic Demi" panose="020B0703020102020204" pitchFamily="34" charset="0"/>
              </a:defRPr>
            </a:lvl1pPr>
          </a:lstStyle>
          <a:p>
            <a:pPr lvl="0"/>
            <a:r>
              <a:rPr lang="en-US" dirty="0"/>
              <a:t>Click here to edit the tagline – always include a full stop. </a:t>
            </a:r>
          </a:p>
        </p:txBody>
      </p:sp>
    </p:spTree>
    <p:extLst>
      <p:ext uri="{BB962C8B-B14F-4D97-AF65-F5344CB8AC3E}">
        <p14:creationId xmlns:p14="http://schemas.microsoft.com/office/powerpoint/2010/main" val="2889452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95300" y="5926017"/>
            <a:ext cx="8915400" cy="211015"/>
          </a:xfrm>
          <a:prstGeom prst="rect">
            <a:avLst/>
          </a:prstGeom>
        </p:spPr>
        <p:txBody>
          <a:bodyPr anchor="ctr"/>
          <a:lstStyle>
            <a:lvl1pPr>
              <a:defRPr lang="en-US" sz="800" smtClean="0">
                <a:latin typeface="Arial Narrow" panose="020B0606020202030204" pitchFamily="34" charset="0"/>
                <a:ea typeface="+mj-ea"/>
                <a:cs typeface="Arial Narrow" panose="020B0606020202030204" pitchFamily="34" charset="0"/>
              </a:defRPr>
            </a:lvl1pPr>
            <a:lvl2pPr marL="457200" indent="0">
              <a:buNone/>
              <a:defRPr lang="en-US" sz="1600" smtClean="0">
                <a:solidFill>
                  <a:schemeClr val="bg2">
                    <a:lumMod val="50000"/>
                  </a:schemeClr>
                </a:solidFill>
                <a:latin typeface="Arial Narrow"/>
                <a:ea typeface="+mj-ea"/>
                <a:cs typeface="Arial Narrow"/>
              </a:defRPr>
            </a:lvl2pPr>
            <a:lvl3pPr>
              <a:defRPr lang="en-US" sz="1600" smtClean="0">
                <a:solidFill>
                  <a:schemeClr val="bg2">
                    <a:lumMod val="50000"/>
                  </a:schemeClr>
                </a:solidFill>
                <a:latin typeface="Arial Narrow"/>
                <a:ea typeface="+mj-ea"/>
                <a:cs typeface="Arial Narrow"/>
              </a:defRPr>
            </a:lvl3pPr>
            <a:lvl4pPr>
              <a:defRPr lang="en-US" sz="1600" smtClean="0">
                <a:solidFill>
                  <a:schemeClr val="bg2">
                    <a:lumMod val="50000"/>
                  </a:schemeClr>
                </a:solidFill>
                <a:latin typeface="Arial Narrow"/>
                <a:ea typeface="+mj-ea"/>
                <a:cs typeface="Arial Narrow"/>
              </a:defRPr>
            </a:lvl4pPr>
            <a:lvl5pPr>
              <a:defRPr lang="en-AU" sz="1600">
                <a:solidFill>
                  <a:schemeClr val="bg2">
                    <a:lumMod val="50000"/>
                  </a:schemeClr>
                </a:solidFill>
                <a:latin typeface="Arial Narrow"/>
                <a:ea typeface="+mj-ea"/>
                <a:cs typeface="Arial Narrow"/>
              </a:defRPr>
            </a:lvl5pPr>
          </a:lstStyle>
          <a:p>
            <a:pPr marL="0" lvl="0" indent="0">
              <a:buNone/>
            </a:pPr>
            <a:r>
              <a:rPr lang="en-US" dirty="0"/>
              <a:t>Source: Edit Master text styles.</a:t>
            </a:r>
          </a:p>
        </p:txBody>
      </p:sp>
      <p:sp>
        <p:nvSpPr>
          <p:cNvPr id="11" name="Text Placeholder 10"/>
          <p:cNvSpPr>
            <a:spLocks noGrp="1"/>
          </p:cNvSpPr>
          <p:nvPr>
            <p:ph type="body" sz="quarter" idx="13"/>
          </p:nvPr>
        </p:nvSpPr>
        <p:spPr>
          <a:xfrm>
            <a:off x="495300" y="725171"/>
            <a:ext cx="8915400" cy="570962"/>
          </a:xfrm>
          <a:prstGeom prst="rect">
            <a:avLst/>
          </a:prstGeom>
        </p:spPr>
        <p:txBody>
          <a:bodyPr/>
          <a:lstStyle>
            <a:lvl1pPr>
              <a:defRPr lang="en-US" sz="1400" kern="1200" dirty="0" smtClean="0">
                <a:solidFill>
                  <a:schemeClr val="bg2">
                    <a:lumMod val="50000"/>
                  </a:schemeClr>
                </a:solidFill>
                <a:latin typeface="Arial Narrow" panose="020B0606020202030204" pitchFamily="34" charset="0"/>
                <a:ea typeface="+mj-ea"/>
                <a:cs typeface="Arial Narrow" panose="020B0606020202030204" pitchFamily="34" charset="0"/>
              </a:defRPr>
            </a:lvl1pPr>
            <a:lvl2pPr>
              <a:defRPr/>
            </a:lvl2pPr>
          </a:lstStyle>
          <a:p>
            <a:pPr marL="0" lvl="0" indent="0" algn="l" defTabSz="457200" rtl="0" eaLnBrk="1" latinLnBrk="0" hangingPunct="1">
              <a:spcBef>
                <a:spcPct val="20000"/>
              </a:spcBef>
              <a:buFont typeface="Arial"/>
              <a:buNone/>
            </a:pPr>
            <a:r>
              <a:rPr lang="en-US" dirty="0"/>
              <a:t>Edit Master text styles</a:t>
            </a:r>
          </a:p>
        </p:txBody>
      </p:sp>
      <p:sp>
        <p:nvSpPr>
          <p:cNvPr id="4" name="Text Placeholder 3"/>
          <p:cNvSpPr>
            <a:spLocks noGrp="1"/>
          </p:cNvSpPr>
          <p:nvPr>
            <p:ph type="body" sz="quarter" idx="10"/>
          </p:nvPr>
        </p:nvSpPr>
        <p:spPr>
          <a:xfrm>
            <a:off x="495300" y="115521"/>
            <a:ext cx="8915400" cy="510825"/>
          </a:xfrm>
          <a:prstGeom prst="rect">
            <a:avLst/>
          </a:prstGeom>
        </p:spPr>
        <p:txBody>
          <a:bodyPr anchor="ctr"/>
          <a:lstStyle>
            <a:lvl1pPr>
              <a:defRPr lang="en-US" sz="2000" kern="1200" dirty="0" smtClean="0">
                <a:solidFill>
                  <a:schemeClr val="tx1"/>
                </a:solidFill>
                <a:latin typeface="Arial Narrow" panose="020B0606020202030204" pitchFamily="34" charset="0"/>
                <a:ea typeface="+mj-ea"/>
                <a:cs typeface="Arial Narrow" panose="020B0606020202030204" pitchFamily="34" charset="0"/>
              </a:defRPr>
            </a:lvl1pPr>
            <a:lvl2pPr>
              <a:defRPr lang="en-US" smtClean="0"/>
            </a:lvl2pPr>
            <a:lvl3pPr>
              <a:defRPr lang="en-US" smtClean="0"/>
            </a:lvl3pPr>
            <a:lvl4pPr>
              <a:defRPr lang="en-US" smtClean="0"/>
            </a:lvl4pPr>
            <a:lvl5pPr>
              <a:defRPr lang="en-AU"/>
            </a:lvl5pPr>
          </a:lstStyle>
          <a:p>
            <a:pPr lvl="0">
              <a:spcBef>
                <a:spcPct val="0"/>
              </a:spcBef>
              <a:buNone/>
            </a:pPr>
            <a:r>
              <a:rPr lang="en-US" dirty="0"/>
              <a:t>Edit Master text styles</a:t>
            </a:r>
          </a:p>
        </p:txBody>
      </p:sp>
      <p:sp>
        <p:nvSpPr>
          <p:cNvPr id="5" name="Slide Number Placeholder 6"/>
          <p:cNvSpPr txBox="1">
            <a:spLocks/>
          </p:cNvSpPr>
          <p:nvPr userDrawn="1"/>
        </p:nvSpPr>
        <p:spPr>
          <a:xfrm>
            <a:off x="4416626" y="6356351"/>
            <a:ext cx="1072749"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pPr algn="ctr"/>
              <a:t>‹nr.›</a:t>
            </a:fld>
            <a:endParaRPr lang="en-US" sz="2400" dirty="0"/>
          </a:p>
        </p:txBody>
      </p:sp>
      <p:sp>
        <p:nvSpPr>
          <p:cNvPr id="3" name="TextBox 2"/>
          <p:cNvSpPr txBox="1"/>
          <p:nvPr userDrawn="1"/>
        </p:nvSpPr>
        <p:spPr>
          <a:xfrm>
            <a:off x="8726070" y="6384730"/>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1004049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3" name="Text Placeholder 12"/>
          <p:cNvSpPr>
            <a:spLocks noGrp="1"/>
          </p:cNvSpPr>
          <p:nvPr>
            <p:ph type="body" sz="quarter" idx="14" hasCustomPrompt="1"/>
          </p:nvPr>
        </p:nvSpPr>
        <p:spPr>
          <a:xfrm>
            <a:off x="495300" y="5926017"/>
            <a:ext cx="8915400" cy="211015"/>
          </a:xfrm>
          <a:prstGeom prst="rect">
            <a:avLst/>
          </a:prstGeom>
        </p:spPr>
        <p:txBody>
          <a:bodyPr anchor="ctr"/>
          <a:lstStyle>
            <a:lvl1pPr>
              <a:defRPr lang="en-US" sz="800" smtClean="0">
                <a:latin typeface="Arial Narrow" panose="020B0606020202030204" pitchFamily="34" charset="0"/>
                <a:ea typeface="+mj-ea"/>
                <a:cs typeface="Arial Narrow" panose="020B0606020202030204" pitchFamily="34" charset="0"/>
              </a:defRPr>
            </a:lvl1pPr>
            <a:lvl2pPr marL="457200" indent="0">
              <a:buNone/>
              <a:defRPr lang="en-US" sz="1600" smtClean="0">
                <a:solidFill>
                  <a:schemeClr val="bg2">
                    <a:lumMod val="50000"/>
                  </a:schemeClr>
                </a:solidFill>
                <a:latin typeface="Arial Narrow"/>
                <a:ea typeface="+mj-ea"/>
                <a:cs typeface="Arial Narrow"/>
              </a:defRPr>
            </a:lvl2pPr>
            <a:lvl3pPr>
              <a:defRPr lang="en-US" sz="1600" smtClean="0">
                <a:solidFill>
                  <a:schemeClr val="bg2">
                    <a:lumMod val="50000"/>
                  </a:schemeClr>
                </a:solidFill>
                <a:latin typeface="Arial Narrow"/>
                <a:ea typeface="+mj-ea"/>
                <a:cs typeface="Arial Narrow"/>
              </a:defRPr>
            </a:lvl3pPr>
            <a:lvl4pPr>
              <a:defRPr lang="en-US" sz="1600" smtClean="0">
                <a:solidFill>
                  <a:schemeClr val="bg2">
                    <a:lumMod val="50000"/>
                  </a:schemeClr>
                </a:solidFill>
                <a:latin typeface="Arial Narrow"/>
                <a:ea typeface="+mj-ea"/>
                <a:cs typeface="Arial Narrow"/>
              </a:defRPr>
            </a:lvl4pPr>
            <a:lvl5pPr>
              <a:defRPr lang="en-AU" sz="1600">
                <a:solidFill>
                  <a:schemeClr val="bg2">
                    <a:lumMod val="50000"/>
                  </a:schemeClr>
                </a:solidFill>
                <a:latin typeface="Arial Narrow"/>
                <a:ea typeface="+mj-ea"/>
                <a:cs typeface="Arial Narrow"/>
              </a:defRPr>
            </a:lvl5pPr>
          </a:lstStyle>
          <a:p>
            <a:pPr marL="0" lvl="0" indent="0">
              <a:buNone/>
            </a:pPr>
            <a:r>
              <a:rPr lang="en-US" dirty="0"/>
              <a:t>Source: Edit Master text styles.</a:t>
            </a:r>
          </a:p>
        </p:txBody>
      </p:sp>
      <p:sp>
        <p:nvSpPr>
          <p:cNvPr id="11" name="Text Placeholder 10"/>
          <p:cNvSpPr>
            <a:spLocks noGrp="1"/>
          </p:cNvSpPr>
          <p:nvPr>
            <p:ph type="body" sz="quarter" idx="13"/>
          </p:nvPr>
        </p:nvSpPr>
        <p:spPr>
          <a:xfrm>
            <a:off x="495300" y="725171"/>
            <a:ext cx="8915400" cy="570962"/>
          </a:xfrm>
          <a:prstGeom prst="rect">
            <a:avLst/>
          </a:prstGeom>
        </p:spPr>
        <p:txBody>
          <a:bodyPr/>
          <a:lstStyle>
            <a:lvl1pPr>
              <a:defRPr lang="en-US" sz="1400" kern="1200" dirty="0" smtClean="0">
                <a:solidFill>
                  <a:schemeClr val="bg2">
                    <a:lumMod val="50000"/>
                  </a:schemeClr>
                </a:solidFill>
                <a:latin typeface="Arial Narrow" panose="020B0606020202030204" pitchFamily="34" charset="0"/>
                <a:ea typeface="+mj-ea"/>
                <a:cs typeface="Arial Narrow" panose="020B0606020202030204" pitchFamily="34" charset="0"/>
              </a:defRPr>
            </a:lvl1pPr>
            <a:lvl2pPr>
              <a:defRPr/>
            </a:lvl2pPr>
          </a:lstStyle>
          <a:p>
            <a:pPr marL="0" lvl="0" indent="0" algn="l" defTabSz="457200" rtl="0" eaLnBrk="1" latinLnBrk="0" hangingPunct="1">
              <a:spcBef>
                <a:spcPct val="20000"/>
              </a:spcBef>
              <a:buFont typeface="Arial"/>
              <a:buNone/>
            </a:pPr>
            <a:r>
              <a:rPr lang="en-US" dirty="0"/>
              <a:t>Edit Master text styles</a:t>
            </a:r>
          </a:p>
        </p:txBody>
      </p:sp>
      <p:sp>
        <p:nvSpPr>
          <p:cNvPr id="4" name="Text Placeholder 3"/>
          <p:cNvSpPr>
            <a:spLocks noGrp="1"/>
          </p:cNvSpPr>
          <p:nvPr>
            <p:ph type="body" sz="quarter" idx="10"/>
          </p:nvPr>
        </p:nvSpPr>
        <p:spPr>
          <a:xfrm>
            <a:off x="495300" y="115521"/>
            <a:ext cx="8915400" cy="510825"/>
          </a:xfrm>
          <a:prstGeom prst="rect">
            <a:avLst/>
          </a:prstGeom>
        </p:spPr>
        <p:txBody>
          <a:bodyPr anchor="ctr"/>
          <a:lstStyle>
            <a:lvl1pPr>
              <a:defRPr lang="en-US" sz="2000" kern="1200" dirty="0" smtClean="0">
                <a:solidFill>
                  <a:schemeClr val="tx1"/>
                </a:solidFill>
                <a:latin typeface="Arial Narrow" panose="020B0606020202030204" pitchFamily="34" charset="0"/>
                <a:ea typeface="+mj-ea"/>
                <a:cs typeface="Arial Narrow" panose="020B0606020202030204" pitchFamily="34" charset="0"/>
              </a:defRPr>
            </a:lvl1pPr>
            <a:lvl2pPr>
              <a:defRPr lang="en-US" smtClean="0"/>
            </a:lvl2pPr>
            <a:lvl3pPr>
              <a:defRPr lang="en-US" smtClean="0"/>
            </a:lvl3pPr>
            <a:lvl4pPr>
              <a:defRPr lang="en-US" smtClean="0"/>
            </a:lvl4pPr>
            <a:lvl5pPr>
              <a:defRPr lang="en-AU"/>
            </a:lvl5pPr>
          </a:lstStyle>
          <a:p>
            <a:pPr lvl="0">
              <a:spcBef>
                <a:spcPct val="0"/>
              </a:spcBef>
              <a:buNone/>
            </a:pPr>
            <a:r>
              <a:rPr lang="en-US" dirty="0"/>
              <a:t>Edit Master text styles</a:t>
            </a:r>
          </a:p>
        </p:txBody>
      </p:sp>
      <p:sp>
        <p:nvSpPr>
          <p:cNvPr id="5" name="Slide Number Placeholder 6"/>
          <p:cNvSpPr txBox="1">
            <a:spLocks/>
          </p:cNvSpPr>
          <p:nvPr userDrawn="1"/>
        </p:nvSpPr>
        <p:spPr>
          <a:xfrm>
            <a:off x="4416626" y="6356351"/>
            <a:ext cx="1072749" cy="365125"/>
          </a:xfrm>
          <a:prstGeom prst="rect">
            <a:avLst/>
          </a:prstGeom>
        </p:spPr>
        <p:txBody>
          <a:bodyPr vert="horz" lIns="91440" tIns="45720" rIns="91440" bIns="45720"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2400" smtClean="0"/>
              <a:pPr algn="ctr"/>
              <a:t>‹nr.›</a:t>
            </a:fld>
            <a:endParaRPr lang="en-US" sz="2400" dirty="0"/>
          </a:p>
        </p:txBody>
      </p:sp>
      <p:sp>
        <p:nvSpPr>
          <p:cNvPr id="3" name="TextBox 2"/>
          <p:cNvSpPr txBox="1"/>
          <p:nvPr userDrawn="1"/>
        </p:nvSpPr>
        <p:spPr>
          <a:xfrm>
            <a:off x="8726070" y="6384730"/>
            <a:ext cx="184731" cy="369332"/>
          </a:xfrm>
          <a:prstGeom prst="rect">
            <a:avLst/>
          </a:prstGeom>
          <a:noFill/>
        </p:spPr>
        <p:txBody>
          <a:bodyPr wrap="none" rtlCol="0">
            <a:spAutoFit/>
          </a:bodyPr>
          <a:lstStyle/>
          <a:p>
            <a:endParaRPr lang="en-US" sz="1800" dirty="0"/>
          </a:p>
        </p:txBody>
      </p:sp>
    </p:spTree>
    <p:extLst>
      <p:ext uri="{BB962C8B-B14F-4D97-AF65-F5344CB8AC3E}">
        <p14:creationId xmlns:p14="http://schemas.microsoft.com/office/powerpoint/2010/main" val="55634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p:cSld name="2_Title Slide">
    <p:spTree>
      <p:nvGrpSpPr>
        <p:cNvPr id="1" name="Shape 19"/>
        <p:cNvGrpSpPr/>
        <p:nvPr/>
      </p:nvGrpSpPr>
      <p:grpSpPr>
        <a:xfrm>
          <a:off x="0" y="0"/>
          <a:ext cx="0" cy="0"/>
          <a:chOff x="0" y="0"/>
          <a:chExt cx="0" cy="0"/>
        </a:xfrm>
      </p:grpSpPr>
      <p:pic>
        <p:nvPicPr>
          <p:cNvPr id="20" name="Google Shape;20;p4" descr="Google Shape;204;p33"/>
          <p:cNvPicPr preferRelativeResize="0"/>
          <p:nvPr/>
        </p:nvPicPr>
        <p:blipFill rotWithShape="1">
          <a:blip r:embed="rId2">
            <a:alphaModFix/>
          </a:blip>
          <a:srcRect t="9722" b="13282"/>
          <a:stretch/>
        </p:blipFill>
        <p:spPr>
          <a:xfrm>
            <a:off x="2" y="-1"/>
            <a:ext cx="9906001" cy="6858001"/>
          </a:xfrm>
          <a:prstGeom prst="rect">
            <a:avLst/>
          </a:prstGeom>
          <a:noFill/>
          <a:ln>
            <a:noFill/>
          </a:ln>
        </p:spPr>
      </p:pic>
      <p:pic>
        <p:nvPicPr>
          <p:cNvPr id="21" name="Google Shape;21;p4" descr="Google Shape;205;p33"/>
          <p:cNvPicPr preferRelativeResize="0"/>
          <p:nvPr/>
        </p:nvPicPr>
        <p:blipFill rotWithShape="1">
          <a:blip r:embed="rId3">
            <a:alphaModFix/>
          </a:blip>
          <a:srcRect/>
          <a:stretch/>
        </p:blipFill>
        <p:spPr>
          <a:xfrm>
            <a:off x="8253012" y="251173"/>
            <a:ext cx="1426356" cy="508884"/>
          </a:xfrm>
          <a:prstGeom prst="rect">
            <a:avLst/>
          </a:prstGeom>
          <a:noFill/>
          <a:ln>
            <a:noFill/>
          </a:ln>
        </p:spPr>
      </p:pic>
      <p:sp>
        <p:nvSpPr>
          <p:cNvPr id="22" name="Google Shape;22;p4"/>
          <p:cNvSpPr txBox="1">
            <a:spLocks noGrp="1"/>
          </p:cNvSpPr>
          <p:nvPr>
            <p:ph type="body" idx="1"/>
          </p:nvPr>
        </p:nvSpPr>
        <p:spPr>
          <a:xfrm>
            <a:off x="681037" y="450041"/>
            <a:ext cx="7945438" cy="897583"/>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1083"/>
              </a:spcBef>
              <a:spcAft>
                <a:spcPts val="0"/>
              </a:spcAft>
              <a:buClr>
                <a:srgbClr val="6E9FC8"/>
              </a:buClr>
              <a:buSzPts val="1800"/>
              <a:buFont typeface="Arial Narrow"/>
              <a:buNone/>
              <a:defRPr sz="1950" b="1">
                <a:solidFill>
                  <a:srgbClr val="6E9FC8"/>
                </a:solidFill>
                <a:latin typeface="Arial Narrow"/>
                <a:ea typeface="Arial Narrow"/>
                <a:cs typeface="Arial Narrow"/>
                <a:sym typeface="Arial Narrow"/>
              </a:defRPr>
            </a:lvl1pPr>
            <a:lvl2pPr marL="990570" lvl="1"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2pPr>
            <a:lvl3pPr marL="1485854" lvl="2"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3pPr>
            <a:lvl4pPr marL="1981139" lvl="3"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4pPr>
            <a:lvl5pPr marL="2476424" lvl="4"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3" name="Google Shape;23;p4"/>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3820188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image option 1">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08029" y="2765699"/>
            <a:ext cx="4884882" cy="678126"/>
          </a:xfrm>
          <a:prstGeom prst="rect">
            <a:avLst/>
          </a:prstGeom>
        </p:spPr>
        <p:txBody>
          <a:bodyPr/>
          <a:lstStyle>
            <a:lvl1pPr>
              <a:defRPr sz="2275">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01019" y="4463087"/>
            <a:ext cx="4590069" cy="409725"/>
          </a:xfrm>
          <a:prstGeom prst="rect">
            <a:avLst/>
          </a:prstGeom>
        </p:spPr>
        <p:txBody>
          <a:bodyPr/>
          <a:lstStyle>
            <a:lvl1pPr>
              <a:defRPr sz="1625"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07782" y="1959606"/>
            <a:ext cx="4885129" cy="1180231"/>
          </a:xfrm>
          <a:prstGeom prst="rect">
            <a:avLst/>
          </a:prstGeom>
        </p:spPr>
        <p:txBody>
          <a:bodyPr/>
          <a:lstStyle>
            <a:lvl1pPr>
              <a:defRPr sz="3656"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00774" y="4872812"/>
            <a:ext cx="4590314" cy="409725"/>
          </a:xfrm>
          <a:prstGeom prst="rect">
            <a:avLst/>
          </a:prstGeom>
        </p:spPr>
        <p:txBody>
          <a:bodyPr/>
          <a:lstStyle>
            <a:lvl1pPr>
              <a:defRPr sz="1625"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606" y="440725"/>
            <a:ext cx="1844462" cy="660521"/>
          </a:xfrm>
          <a:prstGeom prst="rect">
            <a:avLst/>
          </a:prstGeom>
        </p:spPr>
      </p:pic>
      <p:pic>
        <p:nvPicPr>
          <p:cNvPr id="11" name="Picture 10" descr="PPT templates-1-standard-FINAL.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63055" r="3241"/>
          <a:stretch/>
        </p:blipFill>
        <p:spPr>
          <a:xfrm>
            <a:off x="6941083" y="0"/>
            <a:ext cx="2504017" cy="6858000"/>
          </a:xfrm>
          <a:prstGeom prst="rect">
            <a:avLst/>
          </a:prstGeom>
        </p:spPr>
      </p:pic>
    </p:spTree>
    <p:extLst>
      <p:ext uri="{BB962C8B-B14F-4D97-AF65-F5344CB8AC3E}">
        <p14:creationId xmlns:p14="http://schemas.microsoft.com/office/powerpoint/2010/main" val="3674429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image option 2">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08029" y="2765699"/>
            <a:ext cx="4884882" cy="678126"/>
          </a:xfrm>
          <a:prstGeom prst="rect">
            <a:avLst/>
          </a:prstGeom>
        </p:spPr>
        <p:txBody>
          <a:bodyPr/>
          <a:lstStyle>
            <a:lvl1pPr>
              <a:defRPr sz="2275">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01019" y="4463087"/>
            <a:ext cx="4590069" cy="409725"/>
          </a:xfrm>
          <a:prstGeom prst="rect">
            <a:avLst/>
          </a:prstGeom>
        </p:spPr>
        <p:txBody>
          <a:bodyPr/>
          <a:lstStyle>
            <a:lvl1pPr>
              <a:defRPr sz="1625"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07782" y="1959606"/>
            <a:ext cx="4885129" cy="1180231"/>
          </a:xfrm>
          <a:prstGeom prst="rect">
            <a:avLst/>
          </a:prstGeom>
        </p:spPr>
        <p:txBody>
          <a:bodyPr/>
          <a:lstStyle>
            <a:lvl1pPr>
              <a:defRPr sz="3656"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00774" y="4872812"/>
            <a:ext cx="4590314" cy="409725"/>
          </a:xfrm>
          <a:prstGeom prst="rect">
            <a:avLst/>
          </a:prstGeom>
        </p:spPr>
        <p:txBody>
          <a:bodyPr/>
          <a:lstStyle>
            <a:lvl1pPr>
              <a:defRPr sz="1625"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606" y="440725"/>
            <a:ext cx="1844462" cy="660521"/>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r="64120" b="6369"/>
          <a:stretch/>
        </p:blipFill>
        <p:spPr>
          <a:xfrm>
            <a:off x="6995677" y="0"/>
            <a:ext cx="2448987" cy="6866467"/>
          </a:xfrm>
          <a:prstGeom prst="rect">
            <a:avLst/>
          </a:prstGeom>
        </p:spPr>
      </p:pic>
    </p:spTree>
    <p:extLst>
      <p:ext uri="{BB962C8B-B14F-4D97-AF65-F5344CB8AC3E}">
        <p14:creationId xmlns:p14="http://schemas.microsoft.com/office/powerpoint/2010/main" val="629327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image option 3">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08029" y="2765699"/>
            <a:ext cx="4884882" cy="678126"/>
          </a:xfrm>
          <a:prstGeom prst="rect">
            <a:avLst/>
          </a:prstGeom>
        </p:spPr>
        <p:txBody>
          <a:bodyPr/>
          <a:lstStyle>
            <a:lvl1pPr>
              <a:defRPr sz="2275">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01019" y="4463087"/>
            <a:ext cx="4590069" cy="409725"/>
          </a:xfrm>
          <a:prstGeom prst="rect">
            <a:avLst/>
          </a:prstGeom>
        </p:spPr>
        <p:txBody>
          <a:bodyPr/>
          <a:lstStyle>
            <a:lvl1pPr>
              <a:defRPr sz="1625"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07782" y="1959606"/>
            <a:ext cx="4885129" cy="1180231"/>
          </a:xfrm>
          <a:prstGeom prst="rect">
            <a:avLst/>
          </a:prstGeom>
        </p:spPr>
        <p:txBody>
          <a:bodyPr/>
          <a:lstStyle>
            <a:lvl1pPr>
              <a:defRPr sz="3656"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00774" y="4872812"/>
            <a:ext cx="4590314" cy="409725"/>
          </a:xfrm>
          <a:prstGeom prst="rect">
            <a:avLst/>
          </a:prstGeom>
        </p:spPr>
        <p:txBody>
          <a:bodyPr/>
          <a:lstStyle>
            <a:lvl1pPr>
              <a:defRPr sz="1625"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606" y="440725"/>
            <a:ext cx="1844462" cy="660521"/>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r="64112" b="6466"/>
          <a:stretch/>
        </p:blipFill>
        <p:spPr>
          <a:xfrm>
            <a:off x="7002556" y="0"/>
            <a:ext cx="2448988" cy="6858000"/>
          </a:xfrm>
          <a:prstGeom prst="rect">
            <a:avLst/>
          </a:prstGeom>
        </p:spPr>
      </p:pic>
    </p:spTree>
    <p:extLst>
      <p:ext uri="{BB962C8B-B14F-4D97-AF65-F5344CB8AC3E}">
        <p14:creationId xmlns:p14="http://schemas.microsoft.com/office/powerpoint/2010/main" val="1265257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image option 4">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08029" y="2765699"/>
            <a:ext cx="4884882" cy="678126"/>
          </a:xfrm>
          <a:prstGeom prst="rect">
            <a:avLst/>
          </a:prstGeom>
        </p:spPr>
        <p:txBody>
          <a:bodyPr/>
          <a:lstStyle>
            <a:lvl1pPr>
              <a:defRPr sz="2275">
                <a:solidFill>
                  <a:schemeClr val="tx1"/>
                </a:solidFill>
              </a:defRPr>
            </a:lvl1pPr>
          </a:lstStyle>
          <a:p>
            <a:r>
              <a:rPr lang="en-AU" dirty="0"/>
              <a:t>SUB HEADLINE / PRESENTER (28PT ARIAL NARROW, UPPER CASE)</a:t>
            </a:r>
            <a:endParaRPr lang="en-US" dirty="0"/>
          </a:p>
        </p:txBody>
      </p:sp>
      <p:sp>
        <p:nvSpPr>
          <p:cNvPr id="19" name="Text Placeholder 17"/>
          <p:cNvSpPr>
            <a:spLocks noGrp="1"/>
          </p:cNvSpPr>
          <p:nvPr>
            <p:ph type="body" sz="quarter" idx="12" hasCustomPrompt="1"/>
          </p:nvPr>
        </p:nvSpPr>
        <p:spPr>
          <a:xfrm>
            <a:off x="301019" y="4463087"/>
            <a:ext cx="4590069" cy="409725"/>
          </a:xfrm>
          <a:prstGeom prst="rect">
            <a:avLst/>
          </a:prstGeom>
        </p:spPr>
        <p:txBody>
          <a:bodyPr/>
          <a:lstStyle>
            <a:lvl1pPr>
              <a:defRPr sz="1625" baseline="0">
                <a:solidFill>
                  <a:schemeClr val="tx1"/>
                </a:solidFill>
              </a:defRPr>
            </a:lvl1pPr>
          </a:lstStyle>
          <a:p>
            <a:r>
              <a:rPr lang="en-AU" dirty="0"/>
              <a:t>DATE (20PT ARIAL NARROW, UPPER CASE)</a:t>
            </a:r>
            <a:br>
              <a:rPr lang="en-AU" dirty="0"/>
            </a:br>
            <a:endParaRPr lang="en-US" dirty="0"/>
          </a:p>
        </p:txBody>
      </p:sp>
      <p:sp>
        <p:nvSpPr>
          <p:cNvPr id="23" name="Text Placeholder 22"/>
          <p:cNvSpPr>
            <a:spLocks noGrp="1"/>
          </p:cNvSpPr>
          <p:nvPr>
            <p:ph type="body" sz="quarter" idx="13" hasCustomPrompt="1"/>
          </p:nvPr>
        </p:nvSpPr>
        <p:spPr>
          <a:xfrm>
            <a:off x="307782" y="1959606"/>
            <a:ext cx="4885129" cy="1180231"/>
          </a:xfrm>
          <a:prstGeom prst="rect">
            <a:avLst/>
          </a:prstGeom>
        </p:spPr>
        <p:txBody>
          <a:bodyPr/>
          <a:lstStyle>
            <a:lvl1pPr>
              <a:defRPr sz="3656" b="1" baseline="0">
                <a:solidFill>
                  <a:srgbClr val="006CAB"/>
                </a:solidFill>
              </a:defRPr>
            </a:lvl1pPr>
          </a:lstStyle>
          <a:p>
            <a:pPr lvl="0"/>
            <a:r>
              <a:rPr lang="en-US" dirty="0"/>
              <a:t>TITLE (UPPER CASE)</a:t>
            </a:r>
          </a:p>
        </p:txBody>
      </p:sp>
      <p:sp>
        <p:nvSpPr>
          <p:cNvPr id="25" name="Text Placeholder 17"/>
          <p:cNvSpPr>
            <a:spLocks noGrp="1"/>
          </p:cNvSpPr>
          <p:nvPr>
            <p:ph type="body" sz="quarter" idx="14" hasCustomPrompt="1"/>
          </p:nvPr>
        </p:nvSpPr>
        <p:spPr>
          <a:xfrm>
            <a:off x="300774" y="4872812"/>
            <a:ext cx="4590314" cy="409725"/>
          </a:xfrm>
          <a:prstGeom prst="rect">
            <a:avLst/>
          </a:prstGeom>
        </p:spPr>
        <p:txBody>
          <a:bodyPr/>
          <a:lstStyle>
            <a:lvl1pPr>
              <a:defRPr sz="1625" baseline="0">
                <a:solidFill>
                  <a:schemeClr val="tx1"/>
                </a:solidFill>
              </a:defRPr>
            </a:lvl1pPr>
          </a:lstStyle>
          <a:p>
            <a:r>
              <a:rPr lang="en-AU" dirty="0"/>
              <a:t>LOCATION/ EXTRA LINE (20PT ARIAL NARROW, UPPER CASE)</a:t>
            </a:r>
            <a:br>
              <a:rPr lang="en-AU" dirty="0"/>
            </a:b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606" y="440725"/>
            <a:ext cx="1844462" cy="660521"/>
          </a:xfrm>
          <a:prstGeom prst="rect">
            <a:avLst/>
          </a:prstGeom>
        </p:spPr>
      </p:pic>
      <p:sp>
        <p:nvSpPr>
          <p:cNvPr id="9" name="Freeform 8"/>
          <p:cNvSpPr/>
          <p:nvPr userDrawn="1"/>
        </p:nvSpPr>
        <p:spPr>
          <a:xfrm>
            <a:off x="7030074" y="2502"/>
            <a:ext cx="2378031" cy="6882646"/>
          </a:xfrm>
          <a:custGeom>
            <a:avLst/>
            <a:gdLst>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71800 w 2971800"/>
              <a:gd name="connsiteY8" fmla="*/ 6916782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2097"/>
              <a:gd name="connsiteX1" fmla="*/ 0 w 2971800"/>
              <a:gd name="connsiteY1" fmla="*/ 6982097 h 6982097"/>
              <a:gd name="connsiteX2" fmla="*/ 796834 w 2971800"/>
              <a:gd name="connsiteY2" fmla="*/ 6982097 h 6982097"/>
              <a:gd name="connsiteX3" fmla="*/ 796834 w 2971800"/>
              <a:gd name="connsiteY3" fmla="*/ 3997234 h 6982097"/>
              <a:gd name="connsiteX4" fmla="*/ 1051560 w 2971800"/>
              <a:gd name="connsiteY4" fmla="*/ 6969034 h 6982097"/>
              <a:gd name="connsiteX5" fmla="*/ 1939834 w 2971800"/>
              <a:gd name="connsiteY5" fmla="*/ 6969034 h 6982097"/>
              <a:gd name="connsiteX6" fmla="*/ 2168434 w 2971800"/>
              <a:gd name="connsiteY6" fmla="*/ 4023360 h 6982097"/>
              <a:gd name="connsiteX7" fmla="*/ 2168434 w 2971800"/>
              <a:gd name="connsiteY7" fmla="*/ 6949440 h 6982097"/>
              <a:gd name="connsiteX8" fmla="*/ 2961790 w 2971800"/>
              <a:gd name="connsiteY8" fmla="*/ 6976844 h 6982097"/>
              <a:gd name="connsiteX9" fmla="*/ 2971800 w 2971800"/>
              <a:gd name="connsiteY9" fmla="*/ 0 h 6982097"/>
              <a:gd name="connsiteX10" fmla="*/ 1691640 w 2971800"/>
              <a:gd name="connsiteY10" fmla="*/ 0 h 6982097"/>
              <a:gd name="connsiteX11" fmla="*/ 1489166 w 2971800"/>
              <a:gd name="connsiteY11" fmla="*/ 2331720 h 6982097"/>
              <a:gd name="connsiteX12" fmla="*/ 1293223 w 2971800"/>
              <a:gd name="connsiteY12" fmla="*/ 6531 h 6982097"/>
              <a:gd name="connsiteX13" fmla="*/ 0 w 2971800"/>
              <a:gd name="connsiteY13" fmla="*/ 6531 h 6982097"/>
              <a:gd name="connsiteX0" fmla="*/ 0 w 2971800"/>
              <a:gd name="connsiteY0" fmla="*/ 6531 h 6986383"/>
              <a:gd name="connsiteX1" fmla="*/ 0 w 2971800"/>
              <a:gd name="connsiteY1" fmla="*/ 6982097 h 6986383"/>
              <a:gd name="connsiteX2" fmla="*/ 796834 w 2971800"/>
              <a:gd name="connsiteY2" fmla="*/ 6982097 h 6986383"/>
              <a:gd name="connsiteX3" fmla="*/ 796834 w 2971800"/>
              <a:gd name="connsiteY3" fmla="*/ 3997234 h 6986383"/>
              <a:gd name="connsiteX4" fmla="*/ 1051560 w 2971800"/>
              <a:gd name="connsiteY4" fmla="*/ 6969034 h 6986383"/>
              <a:gd name="connsiteX5" fmla="*/ 1939834 w 2971800"/>
              <a:gd name="connsiteY5" fmla="*/ 6969034 h 6986383"/>
              <a:gd name="connsiteX6" fmla="*/ 2168434 w 2971800"/>
              <a:gd name="connsiteY6" fmla="*/ 4023360 h 6986383"/>
              <a:gd name="connsiteX7" fmla="*/ 2175823 w 2971800"/>
              <a:gd name="connsiteY7" fmla="*/ 6986383 h 6986383"/>
              <a:gd name="connsiteX8" fmla="*/ 2961790 w 2971800"/>
              <a:gd name="connsiteY8" fmla="*/ 6976844 h 6986383"/>
              <a:gd name="connsiteX9" fmla="*/ 2971800 w 2971800"/>
              <a:gd name="connsiteY9" fmla="*/ 0 h 6986383"/>
              <a:gd name="connsiteX10" fmla="*/ 1691640 w 2971800"/>
              <a:gd name="connsiteY10" fmla="*/ 0 h 6986383"/>
              <a:gd name="connsiteX11" fmla="*/ 1489166 w 2971800"/>
              <a:gd name="connsiteY11" fmla="*/ 2331720 h 6986383"/>
              <a:gd name="connsiteX12" fmla="*/ 1293223 w 2971800"/>
              <a:gd name="connsiteY12" fmla="*/ 6531 h 6986383"/>
              <a:gd name="connsiteX13" fmla="*/ 0 w 2971800"/>
              <a:gd name="connsiteY13" fmla="*/ 6531 h 6986383"/>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6999737"/>
              <a:gd name="connsiteX1" fmla="*/ 0 w 2971800"/>
              <a:gd name="connsiteY1" fmla="*/ 6982097 h 6999737"/>
              <a:gd name="connsiteX2" fmla="*/ 796834 w 2971800"/>
              <a:gd name="connsiteY2" fmla="*/ 6982097 h 6999737"/>
              <a:gd name="connsiteX3" fmla="*/ 796834 w 2971800"/>
              <a:gd name="connsiteY3" fmla="*/ 3997234 h 6999737"/>
              <a:gd name="connsiteX4" fmla="*/ 1051560 w 2971800"/>
              <a:gd name="connsiteY4" fmla="*/ 6969034 h 6999737"/>
              <a:gd name="connsiteX5" fmla="*/ 1939834 w 2971800"/>
              <a:gd name="connsiteY5" fmla="*/ 6969034 h 6999737"/>
              <a:gd name="connsiteX6" fmla="*/ 2168434 w 2971800"/>
              <a:gd name="connsiteY6" fmla="*/ 4023360 h 6999737"/>
              <a:gd name="connsiteX7" fmla="*/ 2175823 w 2971800"/>
              <a:gd name="connsiteY7" fmla="*/ 6986383 h 6999737"/>
              <a:gd name="connsiteX8" fmla="*/ 2961790 w 2971800"/>
              <a:gd name="connsiteY8" fmla="*/ 6999737 h 6999737"/>
              <a:gd name="connsiteX9" fmla="*/ 2971800 w 2971800"/>
              <a:gd name="connsiteY9" fmla="*/ 0 h 6999737"/>
              <a:gd name="connsiteX10" fmla="*/ 1691640 w 2971800"/>
              <a:gd name="connsiteY10" fmla="*/ 0 h 6999737"/>
              <a:gd name="connsiteX11" fmla="*/ 1489166 w 2971800"/>
              <a:gd name="connsiteY11" fmla="*/ 2331720 h 6999737"/>
              <a:gd name="connsiteX12" fmla="*/ 1293223 w 2971800"/>
              <a:gd name="connsiteY12" fmla="*/ 6531 h 6999737"/>
              <a:gd name="connsiteX13" fmla="*/ 0 w 2971800"/>
              <a:gd name="connsiteY13" fmla="*/ 6531 h 6999737"/>
              <a:gd name="connsiteX0" fmla="*/ 0 w 2971800"/>
              <a:gd name="connsiteY0" fmla="*/ 6531 h 7001646"/>
              <a:gd name="connsiteX1" fmla="*/ 0 w 2971800"/>
              <a:gd name="connsiteY1" fmla="*/ 6982097 h 7001646"/>
              <a:gd name="connsiteX2" fmla="*/ 796834 w 2971800"/>
              <a:gd name="connsiteY2" fmla="*/ 6982097 h 7001646"/>
              <a:gd name="connsiteX3" fmla="*/ 796834 w 2971800"/>
              <a:gd name="connsiteY3" fmla="*/ 3997234 h 7001646"/>
              <a:gd name="connsiteX4" fmla="*/ 1051560 w 2971800"/>
              <a:gd name="connsiteY4" fmla="*/ 6969034 h 7001646"/>
              <a:gd name="connsiteX5" fmla="*/ 1939834 w 2971800"/>
              <a:gd name="connsiteY5" fmla="*/ 6969034 h 7001646"/>
              <a:gd name="connsiteX6" fmla="*/ 2168434 w 2971800"/>
              <a:gd name="connsiteY6" fmla="*/ 4023360 h 7001646"/>
              <a:gd name="connsiteX7" fmla="*/ 2175824 w 2971800"/>
              <a:gd name="connsiteY7" fmla="*/ 7001646 h 7001646"/>
              <a:gd name="connsiteX8" fmla="*/ 2961790 w 2971800"/>
              <a:gd name="connsiteY8" fmla="*/ 6999737 h 7001646"/>
              <a:gd name="connsiteX9" fmla="*/ 2971800 w 2971800"/>
              <a:gd name="connsiteY9" fmla="*/ 0 h 7001646"/>
              <a:gd name="connsiteX10" fmla="*/ 1691640 w 2971800"/>
              <a:gd name="connsiteY10" fmla="*/ 0 h 7001646"/>
              <a:gd name="connsiteX11" fmla="*/ 1489166 w 2971800"/>
              <a:gd name="connsiteY11" fmla="*/ 2331720 h 7001646"/>
              <a:gd name="connsiteX12" fmla="*/ 1293223 w 2971800"/>
              <a:gd name="connsiteY12" fmla="*/ 6531 h 7001646"/>
              <a:gd name="connsiteX13" fmla="*/ 0 w 2971800"/>
              <a:gd name="connsiteY13" fmla="*/ 6531 h 7001646"/>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1560 w 2971800"/>
              <a:gd name="connsiteY4" fmla="*/ 6969034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6982097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0 w 2971800"/>
              <a:gd name="connsiteY1" fmla="*/ 6982097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0 w 2971800"/>
              <a:gd name="connsiteY0" fmla="*/ 6531 h 7007189"/>
              <a:gd name="connsiteX1" fmla="*/ 7631 w 2971800"/>
              <a:gd name="connsiteY1" fmla="*/ 6989729 h 7007189"/>
              <a:gd name="connsiteX2" fmla="*/ 796834 w 2971800"/>
              <a:gd name="connsiteY2" fmla="*/ 7004990 h 7007189"/>
              <a:gd name="connsiteX3" fmla="*/ 796834 w 2971800"/>
              <a:gd name="connsiteY3" fmla="*/ 3997234 h 7007189"/>
              <a:gd name="connsiteX4" fmla="*/ 1059191 w 2971800"/>
              <a:gd name="connsiteY4" fmla="*/ 6991927 h 7007189"/>
              <a:gd name="connsiteX5" fmla="*/ 1939834 w 2971800"/>
              <a:gd name="connsiteY5" fmla="*/ 7007189 h 7007189"/>
              <a:gd name="connsiteX6" fmla="*/ 2168434 w 2971800"/>
              <a:gd name="connsiteY6" fmla="*/ 4023360 h 7007189"/>
              <a:gd name="connsiteX7" fmla="*/ 2175824 w 2971800"/>
              <a:gd name="connsiteY7" fmla="*/ 7001646 h 7007189"/>
              <a:gd name="connsiteX8" fmla="*/ 2961790 w 2971800"/>
              <a:gd name="connsiteY8" fmla="*/ 6999737 h 7007189"/>
              <a:gd name="connsiteX9" fmla="*/ 2971800 w 2971800"/>
              <a:gd name="connsiteY9" fmla="*/ 0 h 7007189"/>
              <a:gd name="connsiteX10" fmla="*/ 1691640 w 2971800"/>
              <a:gd name="connsiteY10" fmla="*/ 0 h 7007189"/>
              <a:gd name="connsiteX11" fmla="*/ 1489166 w 2971800"/>
              <a:gd name="connsiteY11" fmla="*/ 2331720 h 7007189"/>
              <a:gd name="connsiteX12" fmla="*/ 1293223 w 2971800"/>
              <a:gd name="connsiteY12" fmla="*/ 6531 h 7007189"/>
              <a:gd name="connsiteX13" fmla="*/ 0 w 2971800"/>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67160 w 2979769"/>
              <a:gd name="connsiteY4" fmla="*/ 6991927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 name="connsiteX0" fmla="*/ 7969 w 2979769"/>
              <a:gd name="connsiteY0" fmla="*/ 6531 h 7007189"/>
              <a:gd name="connsiteX1" fmla="*/ 338 w 2979769"/>
              <a:gd name="connsiteY1" fmla="*/ 6997361 h 7007189"/>
              <a:gd name="connsiteX2" fmla="*/ 804803 w 2979769"/>
              <a:gd name="connsiteY2" fmla="*/ 7004990 h 7007189"/>
              <a:gd name="connsiteX3" fmla="*/ 804803 w 2979769"/>
              <a:gd name="connsiteY3" fmla="*/ 3997234 h 7007189"/>
              <a:gd name="connsiteX4" fmla="*/ 1074790 w 2979769"/>
              <a:gd name="connsiteY4" fmla="*/ 6999558 h 7007189"/>
              <a:gd name="connsiteX5" fmla="*/ 1947803 w 2979769"/>
              <a:gd name="connsiteY5" fmla="*/ 7007189 h 7007189"/>
              <a:gd name="connsiteX6" fmla="*/ 2176403 w 2979769"/>
              <a:gd name="connsiteY6" fmla="*/ 4023360 h 7007189"/>
              <a:gd name="connsiteX7" fmla="*/ 2183793 w 2979769"/>
              <a:gd name="connsiteY7" fmla="*/ 7001646 h 7007189"/>
              <a:gd name="connsiteX8" fmla="*/ 2969759 w 2979769"/>
              <a:gd name="connsiteY8" fmla="*/ 6999737 h 7007189"/>
              <a:gd name="connsiteX9" fmla="*/ 2979769 w 2979769"/>
              <a:gd name="connsiteY9" fmla="*/ 0 h 7007189"/>
              <a:gd name="connsiteX10" fmla="*/ 1699609 w 2979769"/>
              <a:gd name="connsiteY10" fmla="*/ 0 h 7007189"/>
              <a:gd name="connsiteX11" fmla="*/ 1497135 w 2979769"/>
              <a:gd name="connsiteY11" fmla="*/ 2331720 h 7007189"/>
              <a:gd name="connsiteX12" fmla="*/ 1301192 w 2979769"/>
              <a:gd name="connsiteY12" fmla="*/ 6531 h 7007189"/>
              <a:gd name="connsiteX13" fmla="*/ 7969 w 2979769"/>
              <a:gd name="connsiteY13" fmla="*/ 6531 h 700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79769" h="7007189">
                <a:moveTo>
                  <a:pt x="7969" y="6531"/>
                </a:moveTo>
                <a:cubicBezTo>
                  <a:pt x="10513" y="2334264"/>
                  <a:pt x="-2206" y="4669628"/>
                  <a:pt x="338" y="6997361"/>
                </a:cubicBezTo>
                <a:lnTo>
                  <a:pt x="804803" y="7004990"/>
                </a:lnTo>
                <a:lnTo>
                  <a:pt x="804803" y="3997234"/>
                </a:lnTo>
                <a:lnTo>
                  <a:pt x="1074790" y="6999558"/>
                </a:lnTo>
                <a:lnTo>
                  <a:pt x="1947803" y="7007189"/>
                </a:lnTo>
                <a:lnTo>
                  <a:pt x="2176403" y="4023360"/>
                </a:lnTo>
                <a:cubicBezTo>
                  <a:pt x="2178866" y="5016122"/>
                  <a:pt x="2181330" y="6008884"/>
                  <a:pt x="2183793" y="7001646"/>
                </a:cubicBezTo>
                <a:lnTo>
                  <a:pt x="2969759" y="6999737"/>
                </a:lnTo>
                <a:cubicBezTo>
                  <a:pt x="2973096" y="4674122"/>
                  <a:pt x="2976432" y="2325615"/>
                  <a:pt x="2979769" y="0"/>
                </a:cubicBezTo>
                <a:lnTo>
                  <a:pt x="1699609" y="0"/>
                </a:lnTo>
                <a:lnTo>
                  <a:pt x="1497135" y="2331720"/>
                </a:lnTo>
                <a:lnTo>
                  <a:pt x="1301192" y="6531"/>
                </a:lnTo>
                <a:lnTo>
                  <a:pt x="7969" y="6531"/>
                </a:lnTo>
                <a:close/>
              </a:path>
            </a:pathLst>
          </a:custGeom>
          <a:blipFill>
            <a:blip r:embed="rId3"/>
            <a:srcRect/>
            <a:stretch>
              <a:fillRect l="-2460" t="179" r="-31878" b="-5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63" dirty="0"/>
          </a:p>
        </p:txBody>
      </p:sp>
    </p:spTree>
    <p:extLst>
      <p:ext uri="{BB962C8B-B14F-4D97-AF65-F5344CB8AC3E}">
        <p14:creationId xmlns:p14="http://schemas.microsoft.com/office/powerpoint/2010/main" val="2711070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with subheadings_grey">
    <p:spTree>
      <p:nvGrpSpPr>
        <p:cNvPr id="1" name=""/>
        <p:cNvGrpSpPr/>
        <p:nvPr/>
      </p:nvGrpSpPr>
      <p:grpSpPr>
        <a:xfrm>
          <a:off x="0" y="0"/>
          <a:ext cx="0" cy="0"/>
          <a:chOff x="0" y="0"/>
          <a:chExt cx="0" cy="0"/>
        </a:xfrm>
      </p:grpSpPr>
      <p:sp>
        <p:nvSpPr>
          <p:cNvPr id="17" name="Freeform 16"/>
          <p:cNvSpPr/>
          <p:nvPr userDrawn="1"/>
        </p:nvSpPr>
        <p:spPr>
          <a:xfrm>
            <a:off x="7518499" y="0"/>
            <a:ext cx="2394577"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8" name="Text Placeholder 17"/>
          <p:cNvSpPr>
            <a:spLocks noGrp="1"/>
          </p:cNvSpPr>
          <p:nvPr>
            <p:ph type="body" sz="quarter" idx="11" hasCustomPrompt="1"/>
          </p:nvPr>
        </p:nvSpPr>
        <p:spPr>
          <a:xfrm>
            <a:off x="248674" y="978761"/>
            <a:ext cx="6054527" cy="466468"/>
          </a:xfrm>
          <a:prstGeom prst="rect">
            <a:avLst/>
          </a:prstGeom>
        </p:spPr>
        <p:txBody>
          <a:bodyPr/>
          <a:lstStyle>
            <a:lvl1pPr marL="0" indent="0">
              <a:buNone/>
              <a:defRPr sz="195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248674" y="326309"/>
            <a:ext cx="6054771" cy="736956"/>
          </a:xfrm>
          <a:prstGeom prst="rect">
            <a:avLst/>
          </a:prstGeom>
        </p:spPr>
        <p:txBody>
          <a:bodyPr/>
          <a:lstStyle>
            <a:lvl1pPr marL="0" indent="0">
              <a:buNone/>
              <a:defRPr sz="3413"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248674" y="1729724"/>
            <a:ext cx="6054527" cy="401647"/>
          </a:xfrm>
          <a:prstGeom prst="rect">
            <a:avLst/>
          </a:prstGeom>
        </p:spPr>
        <p:txBody>
          <a:bodyPr/>
          <a:lstStyle>
            <a:lvl1pPr marL="0" indent="0">
              <a:buNone/>
              <a:defRPr sz="1625"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243922" y="2097682"/>
            <a:ext cx="6054527" cy="1729430"/>
          </a:xfrm>
          <a:prstGeom prst="rect">
            <a:avLst/>
          </a:prstGeom>
        </p:spPr>
        <p:txBody>
          <a:bodyPr/>
          <a:lstStyle>
            <a:lvl1pPr marL="0" indent="0">
              <a:buNone/>
              <a:defRPr sz="1625"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p:ph type="body" sz="quarter" idx="17" hasCustomPrompt="1"/>
          </p:nvPr>
        </p:nvSpPr>
        <p:spPr>
          <a:xfrm>
            <a:off x="243922" y="4111607"/>
            <a:ext cx="6054527" cy="401647"/>
          </a:xfrm>
          <a:prstGeom prst="rect">
            <a:avLst/>
          </a:prstGeom>
        </p:spPr>
        <p:txBody>
          <a:bodyPr/>
          <a:lstStyle>
            <a:lvl1pPr marL="0" indent="0">
              <a:buNone/>
              <a:defRPr sz="1625"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39169" y="4513254"/>
            <a:ext cx="6054527" cy="1729430"/>
          </a:xfrm>
          <a:prstGeom prst="rect">
            <a:avLst/>
          </a:prstGeom>
        </p:spPr>
        <p:txBody>
          <a:bodyPr/>
          <a:lstStyle>
            <a:lvl1pPr marL="0" indent="0">
              <a:buNone/>
              <a:defRPr sz="1625"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9450" y="6319350"/>
            <a:ext cx="1025382" cy="367200"/>
          </a:xfrm>
          <a:prstGeom prst="rect">
            <a:avLst/>
          </a:prstGeom>
        </p:spPr>
      </p:pic>
    </p:spTree>
    <p:extLst>
      <p:ext uri="{BB962C8B-B14F-4D97-AF65-F5344CB8AC3E}">
        <p14:creationId xmlns:p14="http://schemas.microsoft.com/office/powerpoint/2010/main" val="2641937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py with subheadings_blue">
    <p:spTree>
      <p:nvGrpSpPr>
        <p:cNvPr id="1" name=""/>
        <p:cNvGrpSpPr/>
        <p:nvPr/>
      </p:nvGrpSpPr>
      <p:grpSpPr>
        <a:xfrm>
          <a:off x="0" y="0"/>
          <a:ext cx="0" cy="0"/>
          <a:chOff x="0" y="0"/>
          <a:chExt cx="0" cy="0"/>
        </a:xfrm>
      </p:grpSpPr>
      <p:sp>
        <p:nvSpPr>
          <p:cNvPr id="17" name="Freeform 16"/>
          <p:cNvSpPr/>
          <p:nvPr userDrawn="1"/>
        </p:nvSpPr>
        <p:spPr>
          <a:xfrm>
            <a:off x="7518499" y="0"/>
            <a:ext cx="2394577"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solidFill>
            <a:srgbClr val="006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8" name="Text Placeholder 17"/>
          <p:cNvSpPr>
            <a:spLocks noGrp="1"/>
          </p:cNvSpPr>
          <p:nvPr>
            <p:ph type="body" sz="quarter" idx="11" hasCustomPrompt="1"/>
          </p:nvPr>
        </p:nvSpPr>
        <p:spPr>
          <a:xfrm>
            <a:off x="248674" y="978761"/>
            <a:ext cx="6054527" cy="466468"/>
          </a:xfrm>
          <a:prstGeom prst="rect">
            <a:avLst/>
          </a:prstGeom>
        </p:spPr>
        <p:txBody>
          <a:bodyPr/>
          <a:lstStyle>
            <a:lvl1pPr marL="0" indent="0">
              <a:buNone/>
              <a:defRPr sz="195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248674" y="326309"/>
            <a:ext cx="6054771" cy="736956"/>
          </a:xfrm>
          <a:prstGeom prst="rect">
            <a:avLst/>
          </a:prstGeom>
        </p:spPr>
        <p:txBody>
          <a:bodyPr/>
          <a:lstStyle>
            <a:lvl1pPr marL="0" indent="0">
              <a:buNone/>
              <a:defRPr sz="3413"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248674" y="1729724"/>
            <a:ext cx="6054527" cy="401647"/>
          </a:xfrm>
          <a:prstGeom prst="rect">
            <a:avLst/>
          </a:prstGeom>
        </p:spPr>
        <p:txBody>
          <a:bodyPr/>
          <a:lstStyle>
            <a:lvl1pPr marL="0" indent="0">
              <a:buNone/>
              <a:defRPr sz="1625"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243922" y="2097682"/>
            <a:ext cx="6054527" cy="1729430"/>
          </a:xfrm>
          <a:prstGeom prst="rect">
            <a:avLst/>
          </a:prstGeom>
        </p:spPr>
        <p:txBody>
          <a:bodyPr/>
          <a:lstStyle>
            <a:lvl1pPr marL="0" indent="0">
              <a:buNone/>
              <a:defRPr sz="1625"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42" name="Text Placeholder 17"/>
          <p:cNvSpPr>
            <a:spLocks noGrp="1"/>
          </p:cNvSpPr>
          <p:nvPr>
            <p:ph type="body" sz="quarter" idx="17" hasCustomPrompt="1"/>
          </p:nvPr>
        </p:nvSpPr>
        <p:spPr>
          <a:xfrm>
            <a:off x="243922" y="4111607"/>
            <a:ext cx="6054527" cy="401647"/>
          </a:xfrm>
          <a:prstGeom prst="rect">
            <a:avLst/>
          </a:prstGeom>
        </p:spPr>
        <p:txBody>
          <a:bodyPr/>
          <a:lstStyle>
            <a:lvl1pPr marL="0" indent="0">
              <a:buNone/>
              <a:defRPr sz="1625" b="1" baseline="0">
                <a:solidFill>
                  <a:schemeClr val="tx1"/>
                </a:solidFill>
                <a:latin typeface="Arial Narrow" panose="020B0606020202030204" pitchFamily="34" charset="0"/>
              </a:defRPr>
            </a:lvl1pPr>
          </a:lstStyle>
          <a:p>
            <a:r>
              <a:rPr lang="en-AU" dirty="0"/>
              <a:t>INTRO HEADING 2 (20PT, ARIAL NARROW, UPPER CASE)</a:t>
            </a:r>
          </a:p>
        </p:txBody>
      </p:sp>
      <p:sp>
        <p:nvSpPr>
          <p:cNvPr id="43" name="Text Placeholder 17"/>
          <p:cNvSpPr>
            <a:spLocks noGrp="1"/>
          </p:cNvSpPr>
          <p:nvPr>
            <p:ph type="body" sz="quarter" idx="18" hasCustomPrompt="1"/>
          </p:nvPr>
        </p:nvSpPr>
        <p:spPr>
          <a:xfrm>
            <a:off x="239169" y="4513254"/>
            <a:ext cx="6054527" cy="1729430"/>
          </a:xfrm>
          <a:prstGeom prst="rect">
            <a:avLst/>
          </a:prstGeom>
        </p:spPr>
        <p:txBody>
          <a:bodyPr/>
          <a:lstStyle>
            <a:lvl1pPr marL="0" indent="0">
              <a:buNone/>
              <a:defRPr sz="1625"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5160" y="6298368"/>
            <a:ext cx="1029672" cy="368735"/>
          </a:xfrm>
          <a:prstGeom prst="rect">
            <a:avLst/>
          </a:prstGeom>
        </p:spPr>
      </p:pic>
    </p:spTree>
    <p:extLst>
      <p:ext uri="{BB962C8B-B14F-4D97-AF65-F5344CB8AC3E}">
        <p14:creationId xmlns:p14="http://schemas.microsoft.com/office/powerpoint/2010/main" val="422552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 tagline and sub-heading">
    <p:spTree>
      <p:nvGrpSpPr>
        <p:cNvPr id="1" name=""/>
        <p:cNvGrpSpPr/>
        <p:nvPr/>
      </p:nvGrpSpPr>
      <p:grpSpPr>
        <a:xfrm>
          <a:off x="0" y="0"/>
          <a:ext cx="0" cy="0"/>
          <a:chOff x="0" y="0"/>
          <a:chExt cx="0" cy="0"/>
        </a:xfrm>
      </p:grpSpPr>
      <p:sp>
        <p:nvSpPr>
          <p:cNvPr id="2" name="Slide title"/>
          <p:cNvSpPr>
            <a:spLocks noGrp="1"/>
          </p:cNvSpPr>
          <p:nvPr>
            <p:ph type="title"/>
          </p:nvPr>
        </p:nvSpPr>
        <p:spPr>
          <a:xfrm>
            <a:off x="375791" y="203200"/>
            <a:ext cx="9248775" cy="457200"/>
          </a:xfrm>
          <a:prstGeom prst="rect">
            <a:avLst/>
          </a:prstGeom>
        </p:spPr>
        <p:txBody>
          <a:bodyPr/>
          <a:lstStyle/>
          <a:p>
            <a:r>
              <a:rPr lang="en-US"/>
              <a:t>Click to edit Master title style</a:t>
            </a:r>
            <a:endParaRPr lang="en-AU" dirty="0"/>
          </a:p>
        </p:txBody>
      </p:sp>
      <p:sp>
        <p:nvSpPr>
          <p:cNvPr id="9" name="Subheading Placeholder"/>
          <p:cNvSpPr>
            <a:spLocks noGrp="1"/>
          </p:cNvSpPr>
          <p:nvPr>
            <p:ph type="body" sz="quarter" idx="14" hasCustomPrompt="1"/>
          </p:nvPr>
        </p:nvSpPr>
        <p:spPr>
          <a:xfrm>
            <a:off x="375791" y="1138838"/>
            <a:ext cx="3684022" cy="258532"/>
          </a:xfrm>
          <a:noFill/>
        </p:spPr>
        <p:txBody>
          <a:bodyPr wrap="none">
            <a:spAutoFit/>
          </a:bodyPr>
          <a:lstStyle>
            <a:lvl1pPr marL="0" indent="0">
              <a:defRPr sz="1200" b="0" baseline="0">
                <a:solidFill>
                  <a:schemeClr val="bg2"/>
                </a:solidFill>
                <a:latin typeface="Franklin Gothic Demi" panose="020B0703020102020204" pitchFamily="34" charset="0"/>
              </a:defRPr>
            </a:lvl1pPr>
          </a:lstStyle>
          <a:p>
            <a:pPr lvl="0"/>
            <a:r>
              <a:rPr lang="en-US" dirty="0"/>
              <a:t>Click to include a heading (sentence case, no colon)</a:t>
            </a:r>
          </a:p>
        </p:txBody>
      </p:sp>
      <p:sp>
        <p:nvSpPr>
          <p:cNvPr id="7" name="Source Placeholder"/>
          <p:cNvSpPr>
            <a:spLocks noGrp="1"/>
          </p:cNvSpPr>
          <p:nvPr>
            <p:ph type="body" sz="quarter" idx="11" hasCustomPrompt="1"/>
          </p:nvPr>
        </p:nvSpPr>
        <p:spPr>
          <a:xfrm>
            <a:off x="375790" y="6153150"/>
            <a:ext cx="9252000" cy="194951"/>
          </a:xfrm>
        </p:spPr>
        <p:txBody>
          <a:bodyPr anchor="b"/>
          <a:lstStyle>
            <a:lvl1pPr>
              <a:defRPr sz="800" b="0" baseline="0">
                <a:solidFill>
                  <a:schemeClr val="bg2"/>
                </a:solidFill>
              </a:defRPr>
            </a:lvl1pPr>
          </a:lstStyle>
          <a:p>
            <a:pPr lvl="0"/>
            <a:r>
              <a:rPr lang="en-US" dirty="0"/>
              <a:t>Source: Click to edit sources</a:t>
            </a:r>
          </a:p>
        </p:txBody>
      </p:sp>
      <p:sp>
        <p:nvSpPr>
          <p:cNvPr id="10" name="Tagline Placeholder"/>
          <p:cNvSpPr>
            <a:spLocks noGrp="1"/>
          </p:cNvSpPr>
          <p:nvPr>
            <p:ph type="body" sz="quarter" idx="12" hasCustomPrompt="1"/>
          </p:nvPr>
        </p:nvSpPr>
        <p:spPr>
          <a:xfrm>
            <a:off x="375791" y="734768"/>
            <a:ext cx="9259839" cy="380968"/>
          </a:xfrm>
        </p:spPr>
        <p:txBody>
          <a:bodyPr/>
          <a:lstStyle>
            <a:lvl1pPr marL="0" indent="0">
              <a:defRPr sz="1400" b="0" baseline="0">
                <a:solidFill>
                  <a:schemeClr val="bg1">
                    <a:lumMod val="65000"/>
                  </a:schemeClr>
                </a:solidFill>
                <a:latin typeface="Franklin Gothic Demi" panose="020B0703020102020204" pitchFamily="34" charset="0"/>
              </a:defRPr>
            </a:lvl1pPr>
          </a:lstStyle>
          <a:p>
            <a:pPr lvl="0"/>
            <a:r>
              <a:rPr lang="en-US" dirty="0"/>
              <a:t>Click here to edit the tagline – always include a full stop. </a:t>
            </a:r>
          </a:p>
        </p:txBody>
      </p:sp>
    </p:spTree>
    <p:extLst>
      <p:ext uri="{BB962C8B-B14F-4D97-AF65-F5344CB8AC3E}">
        <p14:creationId xmlns:p14="http://schemas.microsoft.com/office/powerpoint/2010/main" val="2818809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ed list with 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4204" y="6397305"/>
            <a:ext cx="1029672" cy="368735"/>
          </a:xfrm>
          <a:prstGeom prst="rect">
            <a:avLst/>
          </a:prstGeom>
        </p:spPr>
      </p:pic>
      <p:sp>
        <p:nvSpPr>
          <p:cNvPr id="3" name="Rectangle 2"/>
          <p:cNvSpPr/>
          <p:nvPr userDrawn="1"/>
        </p:nvSpPr>
        <p:spPr>
          <a:xfrm>
            <a:off x="177999" y="85725"/>
            <a:ext cx="2252067"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8" name="Text Placeholder 17"/>
          <p:cNvSpPr>
            <a:spLocks noGrp="1"/>
          </p:cNvSpPr>
          <p:nvPr>
            <p:ph type="body" sz="quarter" idx="11" hasCustomPrompt="1"/>
          </p:nvPr>
        </p:nvSpPr>
        <p:spPr>
          <a:xfrm>
            <a:off x="248674" y="978761"/>
            <a:ext cx="6054527" cy="466468"/>
          </a:xfrm>
          <a:prstGeom prst="rect">
            <a:avLst/>
          </a:prstGeom>
        </p:spPr>
        <p:txBody>
          <a:bodyPr/>
          <a:lstStyle>
            <a:lvl1pPr marL="0" indent="0">
              <a:buNone/>
              <a:defRPr sz="195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248674" y="326309"/>
            <a:ext cx="6054771" cy="736956"/>
          </a:xfrm>
          <a:prstGeom prst="rect">
            <a:avLst/>
          </a:prstGeom>
        </p:spPr>
        <p:txBody>
          <a:bodyPr/>
          <a:lstStyle>
            <a:lvl1pPr marL="0" indent="0">
              <a:buNone/>
              <a:defRPr sz="3413" b="1" baseline="0">
                <a:solidFill>
                  <a:schemeClr val="tx1"/>
                </a:solidFill>
                <a:latin typeface="Arial Narrow" panose="020B0606020202030204" pitchFamily="34" charset="0"/>
              </a:defRPr>
            </a:lvl1pPr>
          </a:lstStyle>
          <a:p>
            <a:pPr lvl="0"/>
            <a:r>
              <a:rPr lang="en-US" dirty="0"/>
              <a:t>HEADING (42PT, UPPER CASE)</a:t>
            </a:r>
          </a:p>
        </p:txBody>
      </p:sp>
      <p:sp>
        <p:nvSpPr>
          <p:cNvPr id="25" name="Text Placeholder 17"/>
          <p:cNvSpPr>
            <a:spLocks noGrp="1"/>
          </p:cNvSpPr>
          <p:nvPr>
            <p:ph type="body" sz="quarter" idx="14" hasCustomPrompt="1"/>
          </p:nvPr>
        </p:nvSpPr>
        <p:spPr>
          <a:xfrm>
            <a:off x="248674" y="1729724"/>
            <a:ext cx="6054527" cy="401647"/>
          </a:xfrm>
          <a:prstGeom prst="rect">
            <a:avLst/>
          </a:prstGeom>
        </p:spPr>
        <p:txBody>
          <a:bodyPr/>
          <a:lstStyle>
            <a:lvl1pPr>
              <a:defRPr sz="1625" b="1" baseline="0">
                <a:solidFill>
                  <a:schemeClr val="tx1"/>
                </a:solidFill>
              </a:defRPr>
            </a:lvl1pPr>
          </a:lstStyle>
          <a:p>
            <a:r>
              <a:rPr lang="en-AU" dirty="0"/>
              <a:t>INTRO HEADING 1 (20PT, ARIAL NARROW, UPPER CASE)</a:t>
            </a:r>
          </a:p>
        </p:txBody>
      </p:sp>
      <p:sp>
        <p:nvSpPr>
          <p:cNvPr id="26" name="Text Placeholder 17"/>
          <p:cNvSpPr>
            <a:spLocks noGrp="1"/>
          </p:cNvSpPr>
          <p:nvPr>
            <p:ph type="body" sz="quarter" idx="16" hasCustomPrompt="1"/>
          </p:nvPr>
        </p:nvSpPr>
        <p:spPr>
          <a:xfrm>
            <a:off x="243922" y="2131371"/>
            <a:ext cx="6054527" cy="1729430"/>
          </a:xfrm>
          <a:prstGeom prst="rect">
            <a:avLst/>
          </a:prstGeom>
        </p:spPr>
        <p:txBody>
          <a:bodyPr/>
          <a:lstStyle>
            <a:lvl1pPr marL="278606" indent="-278606">
              <a:buFont typeface="Arial" panose="020B0604020202020204" pitchFamily="34" charset="0"/>
              <a:buChar char="•"/>
              <a:defRPr sz="1625" b="0" baseline="0">
                <a:solidFill>
                  <a:schemeClr val="tx1"/>
                </a:solidFill>
                <a:latin typeface="Arial" panose="020B0604020202020204" pitchFamily="34" charset="0"/>
                <a:cs typeface="Arial" panose="020B0604020202020204" pitchFamily="34" charset="0"/>
              </a:defRPr>
            </a:lvl1pPr>
          </a:lstStyle>
          <a:p>
            <a:r>
              <a:rPr lang="en-AU" dirty="0"/>
              <a:t>Bullet list, one column (20pt, Arial)</a:t>
            </a:r>
          </a:p>
          <a:p>
            <a:endParaRPr lang="en-AU" dirty="0"/>
          </a:p>
          <a:p>
            <a:endParaRPr lang="en-AU" dirty="0"/>
          </a:p>
          <a:p>
            <a:endParaRPr lang="en-AU" dirty="0"/>
          </a:p>
        </p:txBody>
      </p:sp>
      <p:sp>
        <p:nvSpPr>
          <p:cNvPr id="27" name="Text Placeholder 17"/>
          <p:cNvSpPr>
            <a:spLocks noGrp="1"/>
          </p:cNvSpPr>
          <p:nvPr>
            <p:ph type="body" sz="quarter" idx="17" hasCustomPrompt="1"/>
          </p:nvPr>
        </p:nvSpPr>
        <p:spPr>
          <a:xfrm>
            <a:off x="243922" y="4111607"/>
            <a:ext cx="6054527" cy="401647"/>
          </a:xfrm>
          <a:prstGeom prst="rect">
            <a:avLst/>
          </a:prstGeom>
        </p:spPr>
        <p:txBody>
          <a:bodyPr/>
          <a:lstStyle>
            <a:lvl1pPr>
              <a:defRPr sz="1625" b="1" baseline="0">
                <a:solidFill>
                  <a:schemeClr val="tx1"/>
                </a:solidFill>
              </a:defRPr>
            </a:lvl1pPr>
          </a:lstStyle>
          <a:p>
            <a:r>
              <a:rPr lang="en-AU" dirty="0"/>
              <a:t>INTRO HEADING 2 (20PT, ARIAL NARROW, UPPER CASE)</a:t>
            </a:r>
          </a:p>
        </p:txBody>
      </p:sp>
      <p:sp>
        <p:nvSpPr>
          <p:cNvPr id="28" name="Text Placeholder 17"/>
          <p:cNvSpPr>
            <a:spLocks noGrp="1"/>
          </p:cNvSpPr>
          <p:nvPr>
            <p:ph type="body" sz="quarter" idx="18" hasCustomPrompt="1"/>
          </p:nvPr>
        </p:nvSpPr>
        <p:spPr>
          <a:xfrm>
            <a:off x="239169" y="4513254"/>
            <a:ext cx="6054527" cy="1729430"/>
          </a:xfrm>
          <a:prstGeom prst="rect">
            <a:avLst/>
          </a:prstGeom>
        </p:spPr>
        <p:txBody>
          <a:bodyPr numCol="2"/>
          <a:lstStyle>
            <a:lvl1pPr marL="278606" marR="0" indent="-278606" algn="l" defTabSz="742950" rtl="0" eaLnBrk="1" fontAlgn="auto" latinLnBrk="0" hangingPunct="1">
              <a:lnSpc>
                <a:spcPct val="90000"/>
              </a:lnSpc>
              <a:spcBef>
                <a:spcPts val="813"/>
              </a:spcBef>
              <a:spcAft>
                <a:spcPts val="0"/>
              </a:spcAft>
              <a:buClrTx/>
              <a:buSzTx/>
              <a:buFont typeface="Arial" panose="020B0604020202020204" pitchFamily="34" charset="0"/>
              <a:buChar char="•"/>
              <a:tabLst/>
              <a:defRPr sz="1625" b="0" baseline="0">
                <a:solidFill>
                  <a:schemeClr val="tx1"/>
                </a:solidFill>
                <a:latin typeface="Arial" panose="020B0604020202020204" pitchFamily="34" charset="0"/>
                <a:cs typeface="Arial" panose="020B0604020202020204" pitchFamily="34" charset="0"/>
              </a:defRPr>
            </a:lvl1pPr>
          </a:lstStyle>
          <a:p>
            <a:r>
              <a:rPr lang="en-AU" dirty="0"/>
              <a:t>Bullet list, two column (20pt, Arial) </a:t>
            </a:r>
          </a:p>
          <a:p>
            <a:endParaRPr lang="en-AU" dirty="0"/>
          </a:p>
          <a:p>
            <a:pPr marL="278606" marR="0" lvl="0" indent="-278606" algn="l" defTabSz="742950" rtl="0" eaLnBrk="1" fontAlgn="auto" latinLnBrk="0" hangingPunct="1">
              <a:lnSpc>
                <a:spcPct val="90000"/>
              </a:lnSpc>
              <a:spcBef>
                <a:spcPts val="813"/>
              </a:spcBef>
              <a:spcAft>
                <a:spcPts val="0"/>
              </a:spcAft>
              <a:buClrTx/>
              <a:buSzTx/>
              <a:buFont typeface="Arial" panose="020B0604020202020204" pitchFamily="34" charset="0"/>
              <a:buChar char="•"/>
              <a:tabLst/>
              <a:defRPr/>
            </a:pPr>
            <a:endParaRPr lang="en-AU" dirty="0"/>
          </a:p>
          <a:p>
            <a:pPr marL="278606" marR="0" lvl="0" indent="-278606" algn="l" defTabSz="742950" rtl="0" eaLnBrk="1" fontAlgn="auto" latinLnBrk="0" hangingPunct="1">
              <a:lnSpc>
                <a:spcPct val="90000"/>
              </a:lnSpc>
              <a:spcBef>
                <a:spcPts val="813"/>
              </a:spcBef>
              <a:spcAft>
                <a:spcPts val="0"/>
              </a:spcAft>
              <a:buClrTx/>
              <a:buSzTx/>
              <a:buFont typeface="Arial" panose="020B0604020202020204" pitchFamily="34" charset="0"/>
              <a:buChar char="•"/>
              <a:tabLst/>
              <a:defRPr/>
            </a:pPr>
            <a:r>
              <a:rPr lang="en-AU" dirty="0"/>
              <a:t>Bullet list, two column (20pt, Arial) </a:t>
            </a:r>
          </a:p>
          <a:p>
            <a:endParaRPr lang="en-AU" dirty="0"/>
          </a:p>
        </p:txBody>
      </p:sp>
      <p:sp>
        <p:nvSpPr>
          <p:cNvPr id="29" name="Freeform 28"/>
          <p:cNvSpPr/>
          <p:nvPr userDrawn="1"/>
        </p:nvSpPr>
        <p:spPr>
          <a:xfrm>
            <a:off x="7518499" y="0"/>
            <a:ext cx="2394577" cy="6853646"/>
          </a:xfrm>
          <a:custGeom>
            <a:avLst/>
            <a:gdLst>
              <a:gd name="connsiteX0" fmla="*/ 0 w 3753395"/>
              <a:gd name="connsiteY0" fmla="*/ 0 h 6853646"/>
              <a:gd name="connsiteX1" fmla="*/ 0 w 3753395"/>
              <a:gd name="connsiteY1" fmla="*/ 69669 h 6853646"/>
              <a:gd name="connsiteX2" fmla="*/ 1463040 w 3753395"/>
              <a:gd name="connsiteY2" fmla="*/ 6853646 h 6853646"/>
              <a:gd name="connsiteX3" fmla="*/ 3744686 w 3753395"/>
              <a:gd name="connsiteY3" fmla="*/ 6844937 h 6853646"/>
              <a:gd name="connsiteX4" fmla="*/ 3753395 w 3753395"/>
              <a:gd name="connsiteY4" fmla="*/ 0 h 6853646"/>
              <a:gd name="connsiteX5" fmla="*/ 0 w 3753395"/>
              <a:gd name="connsiteY5" fmla="*/ 0 h 6853646"/>
              <a:gd name="connsiteX0" fmla="*/ 0 w 3772445"/>
              <a:gd name="connsiteY0" fmla="*/ 0 h 6853646"/>
              <a:gd name="connsiteX1" fmla="*/ 19050 w 3772445"/>
              <a:gd name="connsiteY1" fmla="*/ 69669 h 6853646"/>
              <a:gd name="connsiteX2" fmla="*/ 1482090 w 3772445"/>
              <a:gd name="connsiteY2" fmla="*/ 6853646 h 6853646"/>
              <a:gd name="connsiteX3" fmla="*/ 3763736 w 3772445"/>
              <a:gd name="connsiteY3" fmla="*/ 6844937 h 6853646"/>
              <a:gd name="connsiteX4" fmla="*/ 3772445 w 3772445"/>
              <a:gd name="connsiteY4" fmla="*/ 0 h 6853646"/>
              <a:gd name="connsiteX5" fmla="*/ 0 w 3772445"/>
              <a:gd name="connsiteY5" fmla="*/ 0 h 68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2445" h="6853646">
                <a:moveTo>
                  <a:pt x="0" y="0"/>
                </a:moveTo>
                <a:lnTo>
                  <a:pt x="19050" y="69669"/>
                </a:lnTo>
                <a:lnTo>
                  <a:pt x="1482090" y="6853646"/>
                </a:lnTo>
                <a:lnTo>
                  <a:pt x="3763736" y="6844937"/>
                </a:lnTo>
                <a:lnTo>
                  <a:pt x="3772445" y="0"/>
                </a:lnTo>
                <a:lnTo>
                  <a:pt x="0" y="0"/>
                </a:lnTo>
                <a:close/>
              </a:path>
            </a:pathLst>
          </a:custGeom>
          <a:blipFill dpi="0" rotWithShape="1">
            <a:blip r:embed="rId3"/>
            <a:srcRect/>
            <a:tile tx="1270000" ty="0" sx="80000" sy="8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5160" y="6298368"/>
            <a:ext cx="1029672" cy="368735"/>
          </a:xfrm>
          <a:prstGeom prst="rect">
            <a:avLst/>
          </a:prstGeom>
        </p:spPr>
      </p:pic>
    </p:spTree>
    <p:extLst>
      <p:ext uri="{BB962C8B-B14F-4D97-AF65-F5344CB8AC3E}">
        <p14:creationId xmlns:p14="http://schemas.microsoft.com/office/powerpoint/2010/main" val="682264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py with two image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4204" y="6397305"/>
            <a:ext cx="1029672" cy="368735"/>
          </a:xfrm>
          <a:prstGeom prst="rect">
            <a:avLst/>
          </a:prstGeom>
        </p:spPr>
      </p:pic>
      <p:sp>
        <p:nvSpPr>
          <p:cNvPr id="18" name="Text Placeholder 17"/>
          <p:cNvSpPr>
            <a:spLocks noGrp="1"/>
          </p:cNvSpPr>
          <p:nvPr>
            <p:ph type="body" sz="quarter" idx="11" hasCustomPrompt="1"/>
          </p:nvPr>
        </p:nvSpPr>
        <p:spPr>
          <a:xfrm>
            <a:off x="248674" y="1046138"/>
            <a:ext cx="6054527" cy="466468"/>
          </a:xfrm>
          <a:prstGeom prst="rect">
            <a:avLst/>
          </a:prstGeom>
        </p:spPr>
        <p:txBody>
          <a:bodyPr/>
          <a:lstStyle>
            <a:lvl1pPr>
              <a:defRPr sz="1950">
                <a:solidFill>
                  <a:schemeClr val="tx1"/>
                </a:solidFill>
              </a:defRPr>
            </a:lvl1pPr>
          </a:lstStyle>
          <a:p>
            <a:r>
              <a:rPr lang="en-AU" dirty="0"/>
              <a:t>SUB HEADING (24PT, UPPER CASE)</a:t>
            </a:r>
            <a:endParaRPr lang="en-US" dirty="0"/>
          </a:p>
        </p:txBody>
      </p:sp>
      <p:sp>
        <p:nvSpPr>
          <p:cNvPr id="19" name="Text Placeholder 22"/>
          <p:cNvSpPr>
            <a:spLocks noGrp="1"/>
          </p:cNvSpPr>
          <p:nvPr>
            <p:ph type="body" sz="quarter" idx="13" hasCustomPrompt="1"/>
          </p:nvPr>
        </p:nvSpPr>
        <p:spPr>
          <a:xfrm>
            <a:off x="248674" y="359998"/>
            <a:ext cx="6054771" cy="736956"/>
          </a:xfrm>
          <a:prstGeom prst="rect">
            <a:avLst/>
          </a:prstGeom>
        </p:spPr>
        <p:txBody>
          <a:bodyPr/>
          <a:lstStyle>
            <a:lvl1pPr>
              <a:defRPr sz="3413" b="1" baseline="0">
                <a:solidFill>
                  <a:schemeClr val="tx1"/>
                </a:solidFill>
              </a:defRPr>
            </a:lvl1pPr>
          </a:lstStyle>
          <a:p>
            <a:pPr lvl="0"/>
            <a:r>
              <a:rPr lang="en-US" dirty="0"/>
              <a:t>HEADING (42PT, UPPER CASE)</a:t>
            </a:r>
          </a:p>
        </p:txBody>
      </p:sp>
      <p:sp>
        <p:nvSpPr>
          <p:cNvPr id="23" name="Text Placeholder 17"/>
          <p:cNvSpPr>
            <a:spLocks noGrp="1"/>
          </p:cNvSpPr>
          <p:nvPr>
            <p:ph type="body" sz="quarter" idx="14" hasCustomPrompt="1"/>
          </p:nvPr>
        </p:nvSpPr>
        <p:spPr>
          <a:xfrm>
            <a:off x="248674" y="1763412"/>
            <a:ext cx="6054527" cy="401647"/>
          </a:xfrm>
          <a:prstGeom prst="rect">
            <a:avLst/>
          </a:prstGeom>
        </p:spPr>
        <p:txBody>
          <a:bodyPr/>
          <a:lstStyle>
            <a:lvl1pPr>
              <a:defRPr sz="1625" b="1" baseline="0">
                <a:solidFill>
                  <a:schemeClr val="tx1"/>
                </a:solidFill>
              </a:defRPr>
            </a:lvl1pPr>
          </a:lstStyle>
          <a:p>
            <a:r>
              <a:rPr lang="en-AU" dirty="0"/>
              <a:t>INTRO HEADING (20PT, ARIAL NARROW, UPPER CASE)</a:t>
            </a:r>
          </a:p>
        </p:txBody>
      </p:sp>
      <p:sp>
        <p:nvSpPr>
          <p:cNvPr id="24" name="Text Placeholder 17"/>
          <p:cNvSpPr>
            <a:spLocks noGrp="1"/>
          </p:cNvSpPr>
          <p:nvPr>
            <p:ph type="body" sz="quarter" idx="16" hasCustomPrompt="1"/>
          </p:nvPr>
        </p:nvSpPr>
        <p:spPr>
          <a:xfrm>
            <a:off x="243922" y="2131371"/>
            <a:ext cx="3536569" cy="3976132"/>
          </a:xfrm>
          <a:prstGeom prst="rect">
            <a:avLst/>
          </a:prstGeom>
        </p:spPr>
        <p:txBody>
          <a:bodyPr/>
          <a:lstStyle>
            <a:lvl1pPr>
              <a:defRPr sz="1625"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30" name="Picture 2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3249" y="6329169"/>
            <a:ext cx="1025382" cy="367200"/>
          </a:xfrm>
          <a:prstGeom prst="rect">
            <a:avLst/>
          </a:prstGeom>
        </p:spPr>
      </p:pic>
      <p:sp>
        <p:nvSpPr>
          <p:cNvPr id="25" name="Picture Placeholder 17"/>
          <p:cNvSpPr>
            <a:spLocks noGrp="1"/>
          </p:cNvSpPr>
          <p:nvPr>
            <p:ph type="pic" sz="quarter" idx="17"/>
          </p:nvPr>
        </p:nvSpPr>
        <p:spPr>
          <a:xfrm>
            <a:off x="5996484" y="2520000"/>
            <a:ext cx="3272652" cy="2267900"/>
          </a:xfrm>
          <a:prstGeom prst="rect">
            <a:avLst/>
          </a:prstGeom>
          <a:blipFill dpi="0" rotWithShape="1">
            <a:blip r:embed="rId4"/>
            <a:srcRect/>
            <a:tile tx="0" ty="0" sx="40000" sy="40000" flip="none" algn="ctr"/>
          </a:blipFill>
        </p:spPr>
        <p:txBody>
          <a:bodyPr/>
          <a:lstStyle/>
          <a:p>
            <a:endParaRPr lang="en-AU" dirty="0"/>
          </a:p>
        </p:txBody>
      </p:sp>
      <p:sp>
        <p:nvSpPr>
          <p:cNvPr id="26" name="Picture Placeholder 19"/>
          <p:cNvSpPr>
            <a:spLocks noGrp="1"/>
          </p:cNvSpPr>
          <p:nvPr>
            <p:ph type="pic" sz="quarter" idx="18"/>
          </p:nvPr>
        </p:nvSpPr>
        <p:spPr>
          <a:xfrm>
            <a:off x="4030412" y="2519364"/>
            <a:ext cx="1853505" cy="2268537"/>
          </a:xfrm>
          <a:prstGeom prst="rect">
            <a:avLst/>
          </a:prstGeom>
          <a:blipFill dpi="0" rotWithShape="1">
            <a:blip r:embed="rId5"/>
            <a:srcRect/>
            <a:tile tx="0" ty="0" sx="40000" sy="40000" flip="none" algn="b"/>
          </a:blipFill>
        </p:spPr>
        <p:txBody>
          <a:bodyPr/>
          <a:lstStyle/>
          <a:p>
            <a:endParaRPr lang="en-AU" dirty="0"/>
          </a:p>
        </p:txBody>
      </p:sp>
    </p:spTree>
    <p:extLst>
      <p:ext uri="{BB962C8B-B14F-4D97-AF65-F5344CB8AC3E}">
        <p14:creationId xmlns:p14="http://schemas.microsoft.com/office/powerpoint/2010/main" val="4016738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slide image with caption">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8466"/>
            <a:ext cx="8426979" cy="6866466"/>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9228667 w 12192000"/>
              <a:gd name="connsiteY1" fmla="*/ 8467 h 6858000"/>
              <a:gd name="connsiteX2" fmla="*/ 12192000 w 12192000"/>
              <a:gd name="connsiteY2" fmla="*/ 6858000 h 6858000"/>
              <a:gd name="connsiteX3" fmla="*/ 0 w 12192000"/>
              <a:gd name="connsiteY3" fmla="*/ 6858000 h 6858000"/>
              <a:gd name="connsiteX4" fmla="*/ 0 w 12192000"/>
              <a:gd name="connsiteY4" fmla="*/ 0 h 6858000"/>
              <a:gd name="connsiteX0" fmla="*/ 0 w 10498666"/>
              <a:gd name="connsiteY0" fmla="*/ 0 h 6858000"/>
              <a:gd name="connsiteX1" fmla="*/ 9228667 w 10498666"/>
              <a:gd name="connsiteY1" fmla="*/ 8467 h 6858000"/>
              <a:gd name="connsiteX2" fmla="*/ 10498666 w 10498666"/>
              <a:gd name="connsiteY2" fmla="*/ 6858000 h 6858000"/>
              <a:gd name="connsiteX3" fmla="*/ 0 w 10498666"/>
              <a:gd name="connsiteY3" fmla="*/ 6858000 h 6858000"/>
              <a:gd name="connsiteX4" fmla="*/ 0 w 10498666"/>
              <a:gd name="connsiteY4" fmla="*/ 0 h 6858000"/>
              <a:gd name="connsiteX0" fmla="*/ 0 w 10498666"/>
              <a:gd name="connsiteY0" fmla="*/ 8466 h 6866466"/>
              <a:gd name="connsiteX1" fmla="*/ 9245601 w 10498666"/>
              <a:gd name="connsiteY1" fmla="*/ 0 h 6866466"/>
              <a:gd name="connsiteX2" fmla="*/ 10498666 w 10498666"/>
              <a:gd name="connsiteY2" fmla="*/ 6866466 h 6866466"/>
              <a:gd name="connsiteX3" fmla="*/ 0 w 10498666"/>
              <a:gd name="connsiteY3" fmla="*/ 6866466 h 6866466"/>
              <a:gd name="connsiteX4" fmla="*/ 0 w 10498666"/>
              <a:gd name="connsiteY4" fmla="*/ 8466 h 6866466"/>
              <a:gd name="connsiteX0" fmla="*/ 0 w 10371666"/>
              <a:gd name="connsiteY0" fmla="*/ 8466 h 6866466"/>
              <a:gd name="connsiteX1" fmla="*/ 9245601 w 10371666"/>
              <a:gd name="connsiteY1" fmla="*/ 0 h 6866466"/>
              <a:gd name="connsiteX2" fmla="*/ 10371666 w 10371666"/>
              <a:gd name="connsiteY2" fmla="*/ 6849533 h 6866466"/>
              <a:gd name="connsiteX3" fmla="*/ 0 w 10371666"/>
              <a:gd name="connsiteY3" fmla="*/ 6866466 h 6866466"/>
              <a:gd name="connsiteX4" fmla="*/ 0 w 10371666"/>
              <a:gd name="connsiteY4" fmla="*/ 8466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1666" h="6866466">
                <a:moveTo>
                  <a:pt x="0" y="8466"/>
                </a:moveTo>
                <a:lnTo>
                  <a:pt x="9245601" y="0"/>
                </a:lnTo>
                <a:lnTo>
                  <a:pt x="10371666" y="6849533"/>
                </a:lnTo>
                <a:lnTo>
                  <a:pt x="0" y="6866466"/>
                </a:lnTo>
                <a:lnTo>
                  <a:pt x="0" y="8466"/>
                </a:lnTo>
                <a:close/>
              </a:path>
            </a:pathLst>
          </a:custGeom>
          <a:blipFill dpi="0" rotWithShape="1">
            <a:blip r:embed="rId2"/>
            <a:srcRect/>
            <a:tile tx="0" ty="0" sx="100000" sy="100000" flip="none" algn="b"/>
          </a:blipFill>
        </p:spPr>
        <p:txBody>
          <a:bodyPr/>
          <a:lstStyle/>
          <a:p>
            <a:endParaRPr lang="en-AU"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74204" y="6397305"/>
            <a:ext cx="1029672" cy="368735"/>
          </a:xfrm>
          <a:prstGeom prst="rect">
            <a:avLst/>
          </a:prstGeom>
        </p:spPr>
      </p:pic>
      <p:sp>
        <p:nvSpPr>
          <p:cNvPr id="13" name="Text Placeholder 17"/>
          <p:cNvSpPr>
            <a:spLocks noGrp="1"/>
          </p:cNvSpPr>
          <p:nvPr>
            <p:ph type="body" sz="quarter" idx="14" hasCustomPrompt="1"/>
          </p:nvPr>
        </p:nvSpPr>
        <p:spPr>
          <a:xfrm>
            <a:off x="7872451" y="332574"/>
            <a:ext cx="1876575" cy="1302845"/>
          </a:xfrm>
          <a:prstGeom prst="rect">
            <a:avLst/>
          </a:prstGeom>
          <a:noFill/>
        </p:spPr>
        <p:txBody>
          <a:bodyPr/>
          <a:lstStyle>
            <a:lvl1pPr>
              <a:defRPr sz="1625" b="1" baseline="0">
                <a:solidFill>
                  <a:schemeClr val="tx1"/>
                </a:solidFill>
              </a:defRPr>
            </a:lvl1pPr>
          </a:lstStyle>
          <a:p>
            <a:r>
              <a:rPr lang="en-AU" dirty="0"/>
              <a:t>Image caption (title case)</a:t>
            </a:r>
          </a:p>
        </p:txBody>
      </p:sp>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37142" y="6329169"/>
            <a:ext cx="1025382" cy="367200"/>
          </a:xfrm>
          <a:prstGeom prst="rect">
            <a:avLst/>
          </a:prstGeom>
        </p:spPr>
      </p:pic>
    </p:spTree>
    <p:extLst>
      <p:ext uri="{BB962C8B-B14F-4D97-AF65-F5344CB8AC3E}">
        <p14:creationId xmlns:p14="http://schemas.microsoft.com/office/powerpoint/2010/main" val="11997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5" name="Freeform 4"/>
          <p:cNvSpPr/>
          <p:nvPr userDrawn="1"/>
        </p:nvSpPr>
        <p:spPr>
          <a:xfrm>
            <a:off x="-15478" y="-9525"/>
            <a:ext cx="7653933" cy="6867525"/>
          </a:xfrm>
          <a:custGeom>
            <a:avLst/>
            <a:gdLst>
              <a:gd name="connsiteX0" fmla="*/ 9525 w 8905875"/>
              <a:gd name="connsiteY0" fmla="*/ 0 h 6896100"/>
              <a:gd name="connsiteX1" fmla="*/ 4724400 w 8905875"/>
              <a:gd name="connsiteY1" fmla="*/ 0 h 6896100"/>
              <a:gd name="connsiteX2" fmla="*/ 8905875 w 8905875"/>
              <a:gd name="connsiteY2" fmla="*/ 6896100 h 6896100"/>
              <a:gd name="connsiteX3" fmla="*/ 0 w 8905875"/>
              <a:gd name="connsiteY3" fmla="*/ 6896100 h 6896100"/>
              <a:gd name="connsiteX4" fmla="*/ 9525 w 8905875"/>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5875" h="6896100">
                <a:moveTo>
                  <a:pt x="9525" y="0"/>
                </a:moveTo>
                <a:lnTo>
                  <a:pt x="4724400" y="0"/>
                </a:lnTo>
                <a:lnTo>
                  <a:pt x="8905875" y="6896100"/>
                </a:lnTo>
                <a:lnTo>
                  <a:pt x="0" y="6896100"/>
                </a:lnTo>
                <a:lnTo>
                  <a:pt x="9525" y="0"/>
                </a:lnTo>
                <a:close/>
              </a:path>
            </a:pathLst>
          </a:custGeom>
          <a:solidFill>
            <a:srgbClr val="006D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4204" y="6397305"/>
            <a:ext cx="1029672" cy="368735"/>
          </a:xfrm>
          <a:prstGeom prst="rect">
            <a:avLst/>
          </a:prstGeom>
        </p:spPr>
      </p:pic>
      <p:sp>
        <p:nvSpPr>
          <p:cNvPr id="29" name="Text Placeholder 22"/>
          <p:cNvSpPr>
            <a:spLocks noGrp="1"/>
          </p:cNvSpPr>
          <p:nvPr>
            <p:ph type="body" sz="quarter" idx="13" hasCustomPrompt="1"/>
          </p:nvPr>
        </p:nvSpPr>
        <p:spPr>
          <a:xfrm>
            <a:off x="112424" y="1741593"/>
            <a:ext cx="4678055" cy="3435594"/>
          </a:xfrm>
          <a:prstGeom prst="rect">
            <a:avLst/>
          </a:prstGeom>
        </p:spPr>
        <p:txBody>
          <a:bodyPr wrap="square"/>
          <a:lstStyle>
            <a:lvl1pPr algn="r">
              <a:defRPr sz="3575" b="1" baseline="0">
                <a:solidFill>
                  <a:schemeClr val="bg1"/>
                </a:solidFill>
              </a:defRPr>
            </a:lvl1pPr>
          </a:lstStyle>
          <a:p>
            <a:pPr lvl="0"/>
            <a:r>
              <a:rPr lang="en-US" dirty="0"/>
              <a:t>SECTION DIVIDER OR PULL-OUT QUOTE (UPPER CASE)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8029" y="6373901"/>
            <a:ext cx="1029672" cy="368735"/>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3624" y="6319350"/>
            <a:ext cx="1025382" cy="367200"/>
          </a:xfrm>
          <a:prstGeom prst="rect">
            <a:avLst/>
          </a:prstGeom>
        </p:spPr>
      </p:pic>
      <p:sp>
        <p:nvSpPr>
          <p:cNvPr id="3" name="Picture Placeholder 2"/>
          <p:cNvSpPr>
            <a:spLocks noGrp="1"/>
          </p:cNvSpPr>
          <p:nvPr>
            <p:ph type="pic" sz="quarter" idx="14"/>
          </p:nvPr>
        </p:nvSpPr>
        <p:spPr>
          <a:xfrm>
            <a:off x="4949338" y="1733018"/>
            <a:ext cx="4419005" cy="3435350"/>
          </a:xfrm>
          <a:custGeom>
            <a:avLst/>
            <a:gdLst>
              <a:gd name="connsiteX0" fmla="*/ 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0 w 5476875"/>
              <a:gd name="connsiteY4" fmla="*/ 0 h 3435350"/>
              <a:gd name="connsiteX0" fmla="*/ 19050 w 5476875"/>
              <a:gd name="connsiteY0" fmla="*/ 0 h 3435350"/>
              <a:gd name="connsiteX1" fmla="*/ 5476875 w 5476875"/>
              <a:gd name="connsiteY1" fmla="*/ 0 h 3435350"/>
              <a:gd name="connsiteX2" fmla="*/ 5476875 w 5476875"/>
              <a:gd name="connsiteY2" fmla="*/ 3435350 h 3435350"/>
              <a:gd name="connsiteX3" fmla="*/ 0 w 5476875"/>
              <a:gd name="connsiteY3" fmla="*/ 3435350 h 3435350"/>
              <a:gd name="connsiteX4" fmla="*/ 19050 w 5476875"/>
              <a:gd name="connsiteY4" fmla="*/ 0 h 3435350"/>
              <a:gd name="connsiteX0" fmla="*/ 0 w 5457825"/>
              <a:gd name="connsiteY0" fmla="*/ 0 h 3435350"/>
              <a:gd name="connsiteX1" fmla="*/ 5457825 w 5457825"/>
              <a:gd name="connsiteY1" fmla="*/ 0 h 3435350"/>
              <a:gd name="connsiteX2" fmla="*/ 5457825 w 5457825"/>
              <a:gd name="connsiteY2" fmla="*/ 3435350 h 3435350"/>
              <a:gd name="connsiteX3" fmla="*/ 2266950 w 5457825"/>
              <a:gd name="connsiteY3" fmla="*/ 3435350 h 3435350"/>
              <a:gd name="connsiteX4" fmla="*/ 0 w 5457825"/>
              <a:gd name="connsiteY4" fmla="*/ 0 h 3435350"/>
              <a:gd name="connsiteX0" fmla="*/ 0 w 5438775"/>
              <a:gd name="connsiteY0" fmla="*/ 0 h 3435350"/>
              <a:gd name="connsiteX1" fmla="*/ 5438775 w 5438775"/>
              <a:gd name="connsiteY1" fmla="*/ 0 h 3435350"/>
              <a:gd name="connsiteX2" fmla="*/ 5438775 w 5438775"/>
              <a:gd name="connsiteY2" fmla="*/ 3435350 h 3435350"/>
              <a:gd name="connsiteX3" fmla="*/ 2247900 w 5438775"/>
              <a:gd name="connsiteY3" fmla="*/ 3435350 h 3435350"/>
              <a:gd name="connsiteX4" fmla="*/ 0 w 5438775"/>
              <a:gd name="connsiteY4" fmla="*/ 0 h 343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8775" h="3435350">
                <a:moveTo>
                  <a:pt x="0" y="0"/>
                </a:moveTo>
                <a:lnTo>
                  <a:pt x="5438775" y="0"/>
                </a:lnTo>
                <a:lnTo>
                  <a:pt x="5438775" y="3435350"/>
                </a:lnTo>
                <a:lnTo>
                  <a:pt x="2247900" y="3435350"/>
                </a:lnTo>
                <a:lnTo>
                  <a:pt x="0" y="0"/>
                </a:lnTo>
                <a:close/>
              </a:path>
            </a:pathLst>
          </a:custGeom>
          <a:blipFill dpi="0" rotWithShape="1">
            <a:blip r:embed="rId4"/>
            <a:srcRect/>
            <a:tile tx="0" ty="0" sx="100000" sy="100000" flip="none" algn="l"/>
          </a:blipFill>
        </p:spPr>
        <p:txBody>
          <a:bodyPr/>
          <a:lstStyle/>
          <a:p>
            <a:endParaRPr lang="en-AU" dirty="0"/>
          </a:p>
        </p:txBody>
      </p:sp>
    </p:spTree>
    <p:extLst>
      <p:ext uri="{BB962C8B-B14F-4D97-AF65-F5344CB8AC3E}">
        <p14:creationId xmlns:p14="http://schemas.microsoft.com/office/powerpoint/2010/main" val="362164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slide copy_grey">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4204" y="6397305"/>
            <a:ext cx="1029672" cy="368735"/>
          </a:xfrm>
          <a:prstGeom prst="rect">
            <a:avLst/>
          </a:prstGeom>
        </p:spPr>
      </p:pic>
      <p:sp>
        <p:nvSpPr>
          <p:cNvPr id="3" name="Rectangle 2"/>
          <p:cNvSpPr/>
          <p:nvPr userDrawn="1"/>
        </p:nvSpPr>
        <p:spPr>
          <a:xfrm>
            <a:off x="177999" y="85725"/>
            <a:ext cx="2252067"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8" name="Text Placeholder 17"/>
          <p:cNvSpPr>
            <a:spLocks noGrp="1"/>
          </p:cNvSpPr>
          <p:nvPr>
            <p:ph type="body" sz="quarter" idx="11" hasCustomPrompt="1"/>
          </p:nvPr>
        </p:nvSpPr>
        <p:spPr>
          <a:xfrm>
            <a:off x="248674" y="978761"/>
            <a:ext cx="6054527" cy="466468"/>
          </a:xfrm>
          <a:prstGeom prst="rect">
            <a:avLst/>
          </a:prstGeom>
        </p:spPr>
        <p:txBody>
          <a:bodyPr/>
          <a:lstStyle>
            <a:lvl1pPr marL="0" indent="0">
              <a:buNone/>
              <a:defRPr sz="195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248674" y="326309"/>
            <a:ext cx="6054771" cy="736956"/>
          </a:xfrm>
          <a:prstGeom prst="rect">
            <a:avLst/>
          </a:prstGeom>
        </p:spPr>
        <p:txBody>
          <a:bodyPr/>
          <a:lstStyle>
            <a:lvl1pPr marL="0" indent="0">
              <a:buNone/>
              <a:defRPr sz="3413"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248674" y="1729724"/>
            <a:ext cx="8782812" cy="401647"/>
          </a:xfrm>
          <a:prstGeom prst="rect">
            <a:avLst/>
          </a:prstGeom>
        </p:spPr>
        <p:txBody>
          <a:bodyPr/>
          <a:lstStyle>
            <a:lvl1pPr marL="0" indent="0">
              <a:buNone/>
              <a:defRPr sz="1625"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243921" y="2097682"/>
            <a:ext cx="8787565" cy="3299167"/>
          </a:xfrm>
          <a:prstGeom prst="rect">
            <a:avLst/>
          </a:prstGeom>
        </p:spPr>
        <p:txBody>
          <a:bodyPr/>
          <a:lstStyle>
            <a:lvl1pPr marL="0" indent="0">
              <a:buNone/>
              <a:defRPr sz="1625"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8029" y="6373901"/>
            <a:ext cx="1029672" cy="368735"/>
          </a:xfrm>
          <a:prstGeom prst="rect">
            <a:avLst/>
          </a:prstGeom>
        </p:spPr>
      </p:pic>
      <p:sp>
        <p:nvSpPr>
          <p:cNvPr id="5" name="Rectangle 4"/>
          <p:cNvSpPr/>
          <p:nvPr userDrawn="1"/>
        </p:nvSpPr>
        <p:spPr>
          <a:xfrm>
            <a:off x="0" y="6006108"/>
            <a:ext cx="9906000" cy="870942"/>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3249" y="6329169"/>
            <a:ext cx="1025382" cy="367200"/>
          </a:xfrm>
          <a:prstGeom prst="rect">
            <a:avLst/>
          </a:prstGeom>
        </p:spPr>
      </p:pic>
    </p:spTree>
    <p:extLst>
      <p:ext uri="{BB962C8B-B14F-4D97-AF65-F5344CB8AC3E}">
        <p14:creationId xmlns:p14="http://schemas.microsoft.com/office/powerpoint/2010/main" val="12462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slide copy_texture">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4204" y="6397305"/>
            <a:ext cx="1029672" cy="368735"/>
          </a:xfrm>
          <a:prstGeom prst="rect">
            <a:avLst/>
          </a:prstGeom>
        </p:spPr>
      </p:pic>
      <p:sp>
        <p:nvSpPr>
          <p:cNvPr id="3" name="Rectangle 2"/>
          <p:cNvSpPr/>
          <p:nvPr userDrawn="1"/>
        </p:nvSpPr>
        <p:spPr>
          <a:xfrm>
            <a:off x="177999" y="85725"/>
            <a:ext cx="2252067"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8" name="Text Placeholder 17"/>
          <p:cNvSpPr>
            <a:spLocks noGrp="1"/>
          </p:cNvSpPr>
          <p:nvPr>
            <p:ph type="body" sz="quarter" idx="11" hasCustomPrompt="1"/>
          </p:nvPr>
        </p:nvSpPr>
        <p:spPr>
          <a:xfrm>
            <a:off x="248674" y="978761"/>
            <a:ext cx="6054527" cy="466468"/>
          </a:xfrm>
          <a:prstGeom prst="rect">
            <a:avLst/>
          </a:prstGeom>
        </p:spPr>
        <p:txBody>
          <a:bodyPr/>
          <a:lstStyle>
            <a:lvl1pPr marL="0" indent="0">
              <a:buNone/>
              <a:defRPr sz="195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248674" y="326309"/>
            <a:ext cx="6054771" cy="736956"/>
          </a:xfrm>
          <a:prstGeom prst="rect">
            <a:avLst/>
          </a:prstGeom>
        </p:spPr>
        <p:txBody>
          <a:bodyPr/>
          <a:lstStyle>
            <a:lvl1pPr marL="0" indent="0">
              <a:buNone/>
              <a:defRPr sz="3413"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248674" y="1729724"/>
            <a:ext cx="8782812" cy="401647"/>
          </a:xfrm>
          <a:prstGeom prst="rect">
            <a:avLst/>
          </a:prstGeom>
        </p:spPr>
        <p:txBody>
          <a:bodyPr/>
          <a:lstStyle>
            <a:lvl1pPr marL="0" indent="0">
              <a:buNone/>
              <a:defRPr sz="1625"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243921" y="2097682"/>
            <a:ext cx="8787565" cy="3299167"/>
          </a:xfrm>
          <a:prstGeom prst="rect">
            <a:avLst/>
          </a:prstGeom>
        </p:spPr>
        <p:txBody>
          <a:bodyPr/>
          <a:lstStyle>
            <a:lvl1pPr marL="0" indent="0">
              <a:buNone/>
              <a:defRPr sz="1625"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8029" y="6373901"/>
            <a:ext cx="1029672" cy="368735"/>
          </a:xfrm>
          <a:prstGeom prst="rect">
            <a:avLst/>
          </a:prstGeom>
        </p:spPr>
      </p:pic>
      <p:sp>
        <p:nvSpPr>
          <p:cNvPr id="5" name="Rectangle 4"/>
          <p:cNvSpPr/>
          <p:nvPr userDrawn="1"/>
        </p:nvSpPr>
        <p:spPr>
          <a:xfrm>
            <a:off x="0" y="6006108"/>
            <a:ext cx="9906000" cy="870942"/>
          </a:xfrm>
          <a:prstGeom prst="rect">
            <a:avLst/>
          </a:prstGeom>
          <a:blipFill dpi="0" rotWithShape="1">
            <a:blip r:embed="rId3"/>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05160" y="6298368"/>
            <a:ext cx="1029672" cy="368735"/>
          </a:xfrm>
          <a:prstGeom prst="rect">
            <a:avLst/>
          </a:prstGeom>
        </p:spPr>
      </p:pic>
    </p:spTree>
    <p:extLst>
      <p:ext uri="{BB962C8B-B14F-4D97-AF65-F5344CB8AC3E}">
        <p14:creationId xmlns:p14="http://schemas.microsoft.com/office/powerpoint/2010/main" val="4267171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slide copy_texture option 2">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4204" y="6397305"/>
            <a:ext cx="1029672" cy="368735"/>
          </a:xfrm>
          <a:prstGeom prst="rect">
            <a:avLst/>
          </a:prstGeom>
        </p:spPr>
      </p:pic>
      <p:sp>
        <p:nvSpPr>
          <p:cNvPr id="3" name="Rectangle 2"/>
          <p:cNvSpPr/>
          <p:nvPr userDrawn="1"/>
        </p:nvSpPr>
        <p:spPr>
          <a:xfrm>
            <a:off x="177999" y="85725"/>
            <a:ext cx="2252067"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8" name="Text Placeholder 17"/>
          <p:cNvSpPr>
            <a:spLocks noGrp="1"/>
          </p:cNvSpPr>
          <p:nvPr>
            <p:ph type="body" sz="quarter" idx="11" hasCustomPrompt="1"/>
          </p:nvPr>
        </p:nvSpPr>
        <p:spPr>
          <a:xfrm>
            <a:off x="248674" y="978761"/>
            <a:ext cx="6054527" cy="466468"/>
          </a:xfrm>
          <a:prstGeom prst="rect">
            <a:avLst/>
          </a:prstGeom>
        </p:spPr>
        <p:txBody>
          <a:bodyPr/>
          <a:lstStyle>
            <a:lvl1pPr marL="0" indent="0">
              <a:buNone/>
              <a:defRPr sz="195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248674" y="326309"/>
            <a:ext cx="6054771" cy="736956"/>
          </a:xfrm>
          <a:prstGeom prst="rect">
            <a:avLst/>
          </a:prstGeom>
        </p:spPr>
        <p:txBody>
          <a:bodyPr/>
          <a:lstStyle>
            <a:lvl1pPr marL="0" indent="0">
              <a:buNone/>
              <a:defRPr sz="3413"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248674" y="1729724"/>
            <a:ext cx="8782812" cy="401647"/>
          </a:xfrm>
          <a:prstGeom prst="rect">
            <a:avLst/>
          </a:prstGeom>
        </p:spPr>
        <p:txBody>
          <a:bodyPr/>
          <a:lstStyle>
            <a:lvl1pPr marL="0" indent="0">
              <a:buNone/>
              <a:defRPr sz="1625"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243921" y="2097682"/>
            <a:ext cx="8787565" cy="3853585"/>
          </a:xfrm>
          <a:prstGeom prst="rect">
            <a:avLst/>
          </a:prstGeom>
        </p:spPr>
        <p:txBody>
          <a:bodyPr/>
          <a:lstStyle>
            <a:lvl1pPr marL="0" indent="0">
              <a:buNone/>
              <a:defRPr sz="1625"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sp>
        <p:nvSpPr>
          <p:cNvPr id="19" name="Rectangle 18"/>
          <p:cNvSpPr/>
          <p:nvPr userDrawn="1"/>
        </p:nvSpPr>
        <p:spPr>
          <a:xfrm>
            <a:off x="8119382" y="-19049"/>
            <a:ext cx="100608" cy="1190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8029" y="6373901"/>
            <a:ext cx="1029672" cy="368735"/>
          </a:xfrm>
          <a:prstGeom prst="rect">
            <a:avLst/>
          </a:prstGeom>
        </p:spPr>
      </p:pic>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6992" y="6404380"/>
            <a:ext cx="1029672" cy="368735"/>
          </a:xfrm>
          <a:prstGeom prst="rect">
            <a:avLst/>
          </a:prstGeom>
        </p:spPr>
      </p:pic>
      <p:sp>
        <p:nvSpPr>
          <p:cNvPr id="21" name="Isosceles Triangle 20"/>
          <p:cNvSpPr/>
          <p:nvPr userDrawn="1"/>
        </p:nvSpPr>
        <p:spPr>
          <a:xfrm rot="16200000" flipH="1">
            <a:off x="7037831" y="-316153"/>
            <a:ext cx="2562223" cy="3156439"/>
          </a:xfrm>
          <a:prstGeom prst="triangle">
            <a:avLst>
              <a:gd name="adj" fmla="val 0"/>
            </a:avLst>
          </a:prstGeom>
          <a:blipFill dpi="0" rotWithShape="0">
            <a:blip r:embed="rId3"/>
            <a:srcRect/>
            <a:tile tx="76200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pic>
        <p:nvPicPr>
          <p:cNvPr id="26" name="Picture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03249" y="6329169"/>
            <a:ext cx="1025382" cy="367200"/>
          </a:xfrm>
          <a:prstGeom prst="rect">
            <a:avLst/>
          </a:prstGeom>
        </p:spPr>
      </p:pic>
    </p:spTree>
    <p:extLst>
      <p:ext uri="{BB962C8B-B14F-4D97-AF65-F5344CB8AC3E}">
        <p14:creationId xmlns:p14="http://schemas.microsoft.com/office/powerpoint/2010/main" val="4192374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slide copy_texture option 3">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74204" y="6397305"/>
            <a:ext cx="1029672" cy="368735"/>
          </a:xfrm>
          <a:prstGeom prst="rect">
            <a:avLst/>
          </a:prstGeom>
        </p:spPr>
      </p:pic>
      <p:sp>
        <p:nvSpPr>
          <p:cNvPr id="3" name="Rectangle 2"/>
          <p:cNvSpPr/>
          <p:nvPr userDrawn="1"/>
        </p:nvSpPr>
        <p:spPr>
          <a:xfrm>
            <a:off x="177999" y="85725"/>
            <a:ext cx="2252067"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38" name="Text Placeholder 17"/>
          <p:cNvSpPr>
            <a:spLocks noGrp="1"/>
          </p:cNvSpPr>
          <p:nvPr>
            <p:ph type="body" sz="quarter" idx="11" hasCustomPrompt="1"/>
          </p:nvPr>
        </p:nvSpPr>
        <p:spPr>
          <a:xfrm>
            <a:off x="248674" y="978761"/>
            <a:ext cx="6054527" cy="466468"/>
          </a:xfrm>
          <a:prstGeom prst="rect">
            <a:avLst/>
          </a:prstGeom>
        </p:spPr>
        <p:txBody>
          <a:bodyPr/>
          <a:lstStyle>
            <a:lvl1pPr marL="0" indent="0">
              <a:buNone/>
              <a:defRPr sz="1950">
                <a:solidFill>
                  <a:schemeClr val="tx1"/>
                </a:solidFill>
                <a:latin typeface="Arial Narrow" panose="020B0606020202030204" pitchFamily="34" charset="0"/>
              </a:defRPr>
            </a:lvl1pPr>
          </a:lstStyle>
          <a:p>
            <a:r>
              <a:rPr lang="en-AU" dirty="0"/>
              <a:t>SUB HEADING (24PT, UPPER CASE)</a:t>
            </a:r>
            <a:endParaRPr lang="en-US" dirty="0"/>
          </a:p>
        </p:txBody>
      </p:sp>
      <p:sp>
        <p:nvSpPr>
          <p:cNvPr id="39" name="Text Placeholder 22"/>
          <p:cNvSpPr>
            <a:spLocks noGrp="1"/>
          </p:cNvSpPr>
          <p:nvPr>
            <p:ph type="body" sz="quarter" idx="13" hasCustomPrompt="1"/>
          </p:nvPr>
        </p:nvSpPr>
        <p:spPr>
          <a:xfrm>
            <a:off x="248674" y="326309"/>
            <a:ext cx="6054771" cy="736956"/>
          </a:xfrm>
          <a:prstGeom prst="rect">
            <a:avLst/>
          </a:prstGeom>
        </p:spPr>
        <p:txBody>
          <a:bodyPr/>
          <a:lstStyle>
            <a:lvl1pPr marL="0" indent="0">
              <a:buNone/>
              <a:defRPr sz="3413" b="1" baseline="0">
                <a:solidFill>
                  <a:schemeClr val="tx1"/>
                </a:solidFill>
                <a:latin typeface="Arial Narrow" panose="020B0606020202030204" pitchFamily="34" charset="0"/>
              </a:defRPr>
            </a:lvl1pPr>
          </a:lstStyle>
          <a:p>
            <a:pPr lvl="0"/>
            <a:r>
              <a:rPr lang="en-US" dirty="0"/>
              <a:t>HEADING (42PT, UPPER CASE)</a:t>
            </a:r>
          </a:p>
        </p:txBody>
      </p:sp>
      <p:sp>
        <p:nvSpPr>
          <p:cNvPr id="40" name="Text Placeholder 17"/>
          <p:cNvSpPr>
            <a:spLocks noGrp="1"/>
          </p:cNvSpPr>
          <p:nvPr>
            <p:ph type="body" sz="quarter" idx="14" hasCustomPrompt="1"/>
          </p:nvPr>
        </p:nvSpPr>
        <p:spPr>
          <a:xfrm>
            <a:off x="248674" y="1729724"/>
            <a:ext cx="8782812" cy="401647"/>
          </a:xfrm>
          <a:prstGeom prst="rect">
            <a:avLst/>
          </a:prstGeom>
        </p:spPr>
        <p:txBody>
          <a:bodyPr/>
          <a:lstStyle>
            <a:lvl1pPr marL="0" indent="0">
              <a:buNone/>
              <a:defRPr sz="1625" b="1" baseline="0">
                <a:solidFill>
                  <a:schemeClr val="tx1"/>
                </a:solidFill>
                <a:latin typeface="Arial Narrow" panose="020B0606020202030204" pitchFamily="34" charset="0"/>
              </a:defRPr>
            </a:lvl1pPr>
          </a:lstStyle>
          <a:p>
            <a:r>
              <a:rPr lang="en-AU" dirty="0"/>
              <a:t>INTRO HEADING 1 (20PT, ARIAL NARROW, UPPER CASE)</a:t>
            </a:r>
          </a:p>
        </p:txBody>
      </p:sp>
      <p:sp>
        <p:nvSpPr>
          <p:cNvPr id="41" name="Text Placeholder 17"/>
          <p:cNvSpPr>
            <a:spLocks noGrp="1"/>
          </p:cNvSpPr>
          <p:nvPr>
            <p:ph type="body" sz="quarter" idx="16" hasCustomPrompt="1"/>
          </p:nvPr>
        </p:nvSpPr>
        <p:spPr>
          <a:xfrm>
            <a:off x="243921" y="2097682"/>
            <a:ext cx="8787565" cy="3853585"/>
          </a:xfrm>
          <a:prstGeom prst="rect">
            <a:avLst/>
          </a:prstGeom>
        </p:spPr>
        <p:txBody>
          <a:bodyPr/>
          <a:lstStyle>
            <a:lvl1pPr marL="0" indent="0">
              <a:buNone/>
              <a:defRPr sz="1625" b="0" baseline="0">
                <a:solidFill>
                  <a:schemeClr val="tx1"/>
                </a:solidFill>
                <a:latin typeface="Arial" panose="020B0604020202020204" pitchFamily="34" charset="0"/>
                <a:cs typeface="Arial" panose="020B0604020202020204" pitchFamily="34" charset="0"/>
              </a:defRPr>
            </a:lvl1pPr>
          </a:lstStyle>
          <a:p>
            <a:r>
              <a:rPr lang="en-AU" dirty="0"/>
              <a:t>Body copy (20pt, Arial) </a:t>
            </a:r>
          </a:p>
          <a:p>
            <a:endParaRPr lang="en-AU" dirty="0"/>
          </a:p>
          <a:p>
            <a:endParaRPr lang="en-AU" dirty="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8029" y="6373901"/>
            <a:ext cx="1029672" cy="368735"/>
          </a:xfrm>
          <a:prstGeom prst="rect">
            <a:avLst/>
          </a:prstGeom>
        </p:spPr>
      </p:pic>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6992" y="6404380"/>
            <a:ext cx="1029672" cy="368735"/>
          </a:xfrm>
          <a:prstGeom prst="rect">
            <a:avLst/>
          </a:prstGeom>
        </p:spPr>
      </p:pic>
      <p:sp>
        <p:nvSpPr>
          <p:cNvPr id="21" name="Isosceles Triangle 20"/>
          <p:cNvSpPr/>
          <p:nvPr userDrawn="1"/>
        </p:nvSpPr>
        <p:spPr>
          <a:xfrm rot="16200000" flipV="1">
            <a:off x="266514" y="4610285"/>
            <a:ext cx="2000250" cy="2533281"/>
          </a:xfrm>
          <a:prstGeom prst="triangle">
            <a:avLst>
              <a:gd name="adj" fmla="val 0"/>
            </a:avLst>
          </a:prstGeom>
          <a:blipFill dpi="0" rotWithShape="0">
            <a:blip r:embed="rId3"/>
            <a:srcRect/>
            <a:tile tx="762000" ty="0" sx="50000" sy="50000" flip="none" algn="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25" name="Freeform 24"/>
          <p:cNvSpPr/>
          <p:nvPr userDrawn="1"/>
        </p:nvSpPr>
        <p:spPr>
          <a:xfrm flipH="1">
            <a:off x="0" y="4876800"/>
            <a:ext cx="955772" cy="1962472"/>
          </a:xfrm>
          <a:custGeom>
            <a:avLst/>
            <a:gdLst>
              <a:gd name="connsiteX0" fmla="*/ 0 w 1485900"/>
              <a:gd name="connsiteY0" fmla="*/ 0 h 6877050"/>
              <a:gd name="connsiteX1" fmla="*/ 1485900 w 1485900"/>
              <a:gd name="connsiteY1" fmla="*/ 19050 h 6877050"/>
              <a:gd name="connsiteX2" fmla="*/ 1485900 w 1485900"/>
              <a:gd name="connsiteY2" fmla="*/ 6877050 h 6877050"/>
              <a:gd name="connsiteX3" fmla="*/ 1457325 w 1485900"/>
              <a:gd name="connsiteY3" fmla="*/ 6858000 h 6877050"/>
              <a:gd name="connsiteX4" fmla="*/ 0 w 1485900"/>
              <a:gd name="connsiteY4" fmla="*/ 0 h 6877050"/>
              <a:gd name="connsiteX0" fmla="*/ 0 w 1485900"/>
              <a:gd name="connsiteY0" fmla="*/ 0 h 6877050"/>
              <a:gd name="connsiteX1" fmla="*/ 1485900 w 1485900"/>
              <a:gd name="connsiteY1" fmla="*/ 19050 h 6877050"/>
              <a:gd name="connsiteX2" fmla="*/ 1485900 w 1485900"/>
              <a:gd name="connsiteY2" fmla="*/ 6877050 h 6877050"/>
              <a:gd name="connsiteX3" fmla="*/ 1438275 w 1485900"/>
              <a:gd name="connsiteY3" fmla="*/ 6858000 h 6877050"/>
              <a:gd name="connsiteX4" fmla="*/ 0 w 1485900"/>
              <a:gd name="connsiteY4" fmla="*/ 0 h 6877050"/>
              <a:gd name="connsiteX0" fmla="*/ 0 w 1485900"/>
              <a:gd name="connsiteY0" fmla="*/ 0 h 6886575"/>
              <a:gd name="connsiteX1" fmla="*/ 1485900 w 1485900"/>
              <a:gd name="connsiteY1" fmla="*/ 19050 h 6886575"/>
              <a:gd name="connsiteX2" fmla="*/ 1485900 w 1485900"/>
              <a:gd name="connsiteY2" fmla="*/ 6877050 h 6886575"/>
              <a:gd name="connsiteX3" fmla="*/ 1438275 w 1485900"/>
              <a:gd name="connsiteY3" fmla="*/ 6886575 h 6886575"/>
              <a:gd name="connsiteX4" fmla="*/ 0 w 1485900"/>
              <a:gd name="connsiteY4" fmla="*/ 0 h 6886575"/>
              <a:gd name="connsiteX0" fmla="*/ 0 w 1495425"/>
              <a:gd name="connsiteY0" fmla="*/ 1417188 h 8303763"/>
              <a:gd name="connsiteX1" fmla="*/ 1495425 w 1495425"/>
              <a:gd name="connsiteY1" fmla="*/ 0 h 8303763"/>
              <a:gd name="connsiteX2" fmla="*/ 1485900 w 1495425"/>
              <a:gd name="connsiteY2" fmla="*/ 8294238 h 8303763"/>
              <a:gd name="connsiteX3" fmla="*/ 1438275 w 1495425"/>
              <a:gd name="connsiteY3" fmla="*/ 8303763 h 8303763"/>
              <a:gd name="connsiteX4" fmla="*/ 0 w 1495425"/>
              <a:gd name="connsiteY4" fmla="*/ 1417188 h 8303763"/>
              <a:gd name="connsiteX0" fmla="*/ 0 w 1543050"/>
              <a:gd name="connsiteY0" fmla="*/ 1159402 h 8303763"/>
              <a:gd name="connsiteX1" fmla="*/ 1543050 w 1543050"/>
              <a:gd name="connsiteY1" fmla="*/ 0 h 8303763"/>
              <a:gd name="connsiteX2" fmla="*/ 1533525 w 1543050"/>
              <a:gd name="connsiteY2" fmla="*/ 8294238 h 8303763"/>
              <a:gd name="connsiteX3" fmla="*/ 1485900 w 1543050"/>
              <a:gd name="connsiteY3" fmla="*/ 8303763 h 8303763"/>
              <a:gd name="connsiteX4" fmla="*/ 0 w 1543050"/>
              <a:gd name="connsiteY4" fmla="*/ 1159402 h 8303763"/>
              <a:gd name="connsiteX0" fmla="*/ 0 w 1533525"/>
              <a:gd name="connsiteY0" fmla="*/ 2374680 h 9519041"/>
              <a:gd name="connsiteX1" fmla="*/ 1514475 w 1533525"/>
              <a:gd name="connsiteY1" fmla="*/ 0 h 9519041"/>
              <a:gd name="connsiteX2" fmla="*/ 1533525 w 1533525"/>
              <a:gd name="connsiteY2" fmla="*/ 9509516 h 9519041"/>
              <a:gd name="connsiteX3" fmla="*/ 1485900 w 1533525"/>
              <a:gd name="connsiteY3" fmla="*/ 9519041 h 9519041"/>
              <a:gd name="connsiteX4" fmla="*/ 0 w 1533525"/>
              <a:gd name="connsiteY4" fmla="*/ 2374680 h 9519041"/>
              <a:gd name="connsiteX0" fmla="*/ 0 w 1362075"/>
              <a:gd name="connsiteY0" fmla="*/ 54604 h 9519041"/>
              <a:gd name="connsiteX1" fmla="*/ 1343025 w 1362075"/>
              <a:gd name="connsiteY1" fmla="*/ 0 h 9519041"/>
              <a:gd name="connsiteX2" fmla="*/ 1362075 w 1362075"/>
              <a:gd name="connsiteY2" fmla="*/ 9509516 h 9519041"/>
              <a:gd name="connsiteX3" fmla="*/ 1314450 w 1362075"/>
              <a:gd name="connsiteY3" fmla="*/ 9519041 h 9519041"/>
              <a:gd name="connsiteX4" fmla="*/ 0 w 1362075"/>
              <a:gd name="connsiteY4" fmla="*/ 54604 h 9519041"/>
              <a:gd name="connsiteX0" fmla="*/ 0 w 2209800"/>
              <a:gd name="connsiteY0" fmla="*/ 17777 h 9519041"/>
              <a:gd name="connsiteX1" fmla="*/ 2190750 w 2209800"/>
              <a:gd name="connsiteY1" fmla="*/ 0 h 9519041"/>
              <a:gd name="connsiteX2" fmla="*/ 2209800 w 2209800"/>
              <a:gd name="connsiteY2" fmla="*/ 9509516 h 9519041"/>
              <a:gd name="connsiteX3" fmla="*/ 2162175 w 2209800"/>
              <a:gd name="connsiteY3" fmla="*/ 9519041 h 9519041"/>
              <a:gd name="connsiteX4" fmla="*/ 0 w 2209800"/>
              <a:gd name="connsiteY4" fmla="*/ 17777 h 9519041"/>
              <a:gd name="connsiteX0" fmla="*/ 0 w 2209800"/>
              <a:gd name="connsiteY0" fmla="*/ 17777 h 9519041"/>
              <a:gd name="connsiteX1" fmla="*/ 2190750 w 2209800"/>
              <a:gd name="connsiteY1" fmla="*/ 0 h 9519041"/>
              <a:gd name="connsiteX2" fmla="*/ 2209800 w 2209800"/>
              <a:gd name="connsiteY2" fmla="*/ 9509516 h 9519041"/>
              <a:gd name="connsiteX3" fmla="*/ 2200275 w 2209800"/>
              <a:gd name="connsiteY3" fmla="*/ 9519041 h 9519041"/>
              <a:gd name="connsiteX4" fmla="*/ 0 w 2209800"/>
              <a:gd name="connsiteY4" fmla="*/ 17777 h 9519041"/>
              <a:gd name="connsiteX0" fmla="*/ 0 w 2209800"/>
              <a:gd name="connsiteY0" fmla="*/ 17777 h 9592694"/>
              <a:gd name="connsiteX1" fmla="*/ 2190750 w 2209800"/>
              <a:gd name="connsiteY1" fmla="*/ 0 h 9592694"/>
              <a:gd name="connsiteX2" fmla="*/ 2209800 w 2209800"/>
              <a:gd name="connsiteY2" fmla="*/ 9509516 h 9592694"/>
              <a:gd name="connsiteX3" fmla="*/ 2200275 w 2209800"/>
              <a:gd name="connsiteY3" fmla="*/ 9592694 h 9592694"/>
              <a:gd name="connsiteX4" fmla="*/ 0 w 2209800"/>
              <a:gd name="connsiteY4" fmla="*/ 17777 h 9592694"/>
              <a:gd name="connsiteX0" fmla="*/ 0 w 2279073"/>
              <a:gd name="connsiteY0" fmla="*/ 4906456 h 9592694"/>
              <a:gd name="connsiteX1" fmla="*/ 2260023 w 2279073"/>
              <a:gd name="connsiteY1" fmla="*/ 0 h 9592694"/>
              <a:gd name="connsiteX2" fmla="*/ 2279073 w 2279073"/>
              <a:gd name="connsiteY2" fmla="*/ 9509516 h 9592694"/>
              <a:gd name="connsiteX3" fmla="*/ 2269548 w 2279073"/>
              <a:gd name="connsiteY3" fmla="*/ 9592694 h 9592694"/>
              <a:gd name="connsiteX4" fmla="*/ 0 w 2279073"/>
              <a:gd name="connsiteY4" fmla="*/ 4906456 h 9592694"/>
              <a:gd name="connsiteX0" fmla="*/ 0 w 1711036"/>
              <a:gd name="connsiteY0" fmla="*/ 3742485 h 9592694"/>
              <a:gd name="connsiteX1" fmla="*/ 1691986 w 1711036"/>
              <a:gd name="connsiteY1" fmla="*/ 0 h 9592694"/>
              <a:gd name="connsiteX2" fmla="*/ 1711036 w 1711036"/>
              <a:gd name="connsiteY2" fmla="*/ 9509516 h 9592694"/>
              <a:gd name="connsiteX3" fmla="*/ 1701511 w 1711036"/>
              <a:gd name="connsiteY3" fmla="*/ 9592694 h 9592694"/>
              <a:gd name="connsiteX4" fmla="*/ 0 w 1711036"/>
              <a:gd name="connsiteY4" fmla="*/ 3742485 h 9592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036" h="9592694">
                <a:moveTo>
                  <a:pt x="0" y="3742485"/>
                </a:moveTo>
                <a:lnTo>
                  <a:pt x="1691986" y="0"/>
                </a:lnTo>
                <a:lnTo>
                  <a:pt x="1711036" y="9509516"/>
                </a:lnTo>
                <a:lnTo>
                  <a:pt x="1701511" y="9592694"/>
                </a:lnTo>
                <a:lnTo>
                  <a:pt x="0" y="3742485"/>
                </a:lnTo>
                <a:close/>
              </a:path>
            </a:pathLst>
          </a:custGeom>
          <a:solidFill>
            <a:srgbClr val="006CA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pic>
        <p:nvPicPr>
          <p:cNvPr id="26" name="Picture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03249" y="6329169"/>
            <a:ext cx="1025382" cy="367200"/>
          </a:xfrm>
          <a:prstGeom prst="rect">
            <a:avLst/>
          </a:prstGeom>
        </p:spPr>
      </p:pic>
    </p:spTree>
    <p:extLst>
      <p:ext uri="{BB962C8B-B14F-4D97-AF65-F5344CB8AC3E}">
        <p14:creationId xmlns:p14="http://schemas.microsoft.com/office/powerpoint/2010/main" val="827279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681037" y="450042"/>
            <a:ext cx="7945438" cy="897581"/>
          </a:xfrm>
          <a:prstGeom prst="rect">
            <a:avLst/>
          </a:prstGeom>
          <a:noFill/>
          <a:ln>
            <a:noFill/>
          </a:ln>
        </p:spPr>
        <p:txBody>
          <a:bodyPr spcFirstLastPara="1" wrap="square" lIns="91425" tIns="45700" rIns="91425" bIns="45700" anchor="t" anchorCtr="0"/>
          <a:lstStyle>
            <a:lvl1pPr marL="495285" marR="0" lvl="0" indent="-247642" algn="l" rtl="0">
              <a:lnSpc>
                <a:spcPct val="90000"/>
              </a:lnSpc>
              <a:spcBef>
                <a:spcPts val="1083"/>
              </a:spcBef>
              <a:spcAft>
                <a:spcPts val="0"/>
              </a:spcAft>
              <a:buClr>
                <a:srgbClr val="6E9FC8"/>
              </a:buClr>
              <a:buSzPts val="1800"/>
              <a:buFont typeface="Arial"/>
              <a:buNone/>
              <a:defRPr sz="1950" b="1" i="0" u="none" strike="noStrike" cap="none">
                <a:solidFill>
                  <a:srgbClr val="6E9FC8"/>
                </a:solidFill>
                <a:latin typeface="Arial Narrow"/>
                <a:ea typeface="Arial Narrow"/>
                <a:cs typeface="Arial Narrow"/>
                <a:sym typeface="Arial Narrow"/>
              </a:defRPr>
            </a:lvl1pPr>
            <a:lvl2pPr marL="990570" marR="0" lvl="1" indent="-412737" algn="l" rtl="0">
              <a:lnSpc>
                <a:spcPct val="90000"/>
              </a:lnSpc>
              <a:spcBef>
                <a:spcPts val="542"/>
              </a:spcBef>
              <a:spcAft>
                <a:spcPts val="0"/>
              </a:spcAft>
              <a:buClr>
                <a:schemeClr val="dk1"/>
              </a:buClr>
              <a:buSzPts val="2400"/>
              <a:buFont typeface="Arial"/>
              <a:buChar char="•"/>
              <a:defRPr sz="2600" b="0" i="0" u="none" strike="noStrike" cap="none">
                <a:solidFill>
                  <a:schemeClr val="dk1"/>
                </a:solidFill>
                <a:latin typeface="Calibri"/>
                <a:ea typeface="Calibri"/>
                <a:cs typeface="Calibri"/>
                <a:sym typeface="Calibri"/>
              </a:defRPr>
            </a:lvl2pPr>
            <a:lvl3pPr marL="1485854" marR="0" lvl="2" indent="-385221" algn="l" rtl="0">
              <a:lnSpc>
                <a:spcPct val="90000"/>
              </a:lnSpc>
              <a:spcBef>
                <a:spcPts val="542"/>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3pPr>
            <a:lvl4pPr marL="1981139" marR="0" lvl="3" indent="-371464"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4pPr>
            <a:lvl5pPr marL="2476424" marR="0" lvl="4" indent="-371464"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5pPr>
            <a:lvl6pPr marL="2971709" marR="0" lvl="5" indent="-371464"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6pPr>
            <a:lvl7pPr marL="3466993" marR="0" lvl="6" indent="-371464"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7pPr>
            <a:lvl8pPr marL="3962278" marR="0" lvl="7" indent="-371464"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8pPr>
            <a:lvl9pPr marL="4457563" marR="0" lvl="8" indent="-371464"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54565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2841078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 tagline, take away">
    <p:spTree>
      <p:nvGrpSpPr>
        <p:cNvPr id="1" name=""/>
        <p:cNvGrpSpPr/>
        <p:nvPr/>
      </p:nvGrpSpPr>
      <p:grpSpPr>
        <a:xfrm>
          <a:off x="0" y="0"/>
          <a:ext cx="0" cy="0"/>
          <a:chOff x="0" y="0"/>
          <a:chExt cx="0" cy="0"/>
        </a:xfrm>
      </p:grpSpPr>
      <p:sp>
        <p:nvSpPr>
          <p:cNvPr id="2" name="Slide title"/>
          <p:cNvSpPr>
            <a:spLocks noGrp="1"/>
          </p:cNvSpPr>
          <p:nvPr>
            <p:ph type="title"/>
          </p:nvPr>
        </p:nvSpPr>
        <p:spPr>
          <a:xfrm>
            <a:off x="375791" y="203200"/>
            <a:ext cx="9248775" cy="457200"/>
          </a:xfrm>
          <a:prstGeom prst="rect">
            <a:avLst/>
          </a:prstGeom>
        </p:spPr>
        <p:txBody>
          <a:bodyPr/>
          <a:lstStyle/>
          <a:p>
            <a:r>
              <a:rPr lang="en-US"/>
              <a:t>Click to edit Master title style</a:t>
            </a:r>
            <a:endParaRPr lang="en-AU" dirty="0"/>
          </a:p>
        </p:txBody>
      </p:sp>
      <p:sp>
        <p:nvSpPr>
          <p:cNvPr id="5" name="Takeaway Placeholder"/>
          <p:cNvSpPr>
            <a:spLocks noGrp="1"/>
          </p:cNvSpPr>
          <p:nvPr>
            <p:ph type="body" sz="quarter" idx="13" hasCustomPrompt="1"/>
          </p:nvPr>
        </p:nvSpPr>
        <p:spPr>
          <a:xfrm>
            <a:off x="2650330" y="5402580"/>
            <a:ext cx="4680000" cy="576000"/>
          </a:xfrm>
          <a:solidFill>
            <a:srgbClr val="CCECFF"/>
          </a:solidFill>
          <a:ln>
            <a:noFill/>
          </a:ln>
          <a:effectLst/>
        </p:spPr>
        <p:txBody>
          <a:bodyPr anchor="ctr"/>
          <a:lstStyle>
            <a:lvl1pPr marL="0" indent="0" algn="ctr">
              <a:spcAft>
                <a:spcPts val="0"/>
              </a:spcAft>
              <a:defRPr sz="1400" b="0" baseline="0">
                <a:solidFill>
                  <a:schemeClr val="tx1">
                    <a:lumMod val="65000"/>
                    <a:lumOff val="35000"/>
                  </a:schemeClr>
                </a:solidFill>
                <a:latin typeface="Franklin Gothic Demi" panose="020B0703020102020204" pitchFamily="34" charset="0"/>
              </a:defRPr>
            </a:lvl1pPr>
          </a:lstStyle>
          <a:p>
            <a:pPr lvl="0"/>
            <a:r>
              <a:rPr lang="en-US" dirty="0"/>
              <a:t>Click here to include a take away</a:t>
            </a:r>
          </a:p>
        </p:txBody>
      </p:sp>
      <p:sp>
        <p:nvSpPr>
          <p:cNvPr id="10" name="Source Placeholder"/>
          <p:cNvSpPr>
            <a:spLocks noGrp="1"/>
          </p:cNvSpPr>
          <p:nvPr>
            <p:ph type="body" sz="quarter" idx="11" hasCustomPrompt="1"/>
          </p:nvPr>
        </p:nvSpPr>
        <p:spPr>
          <a:xfrm>
            <a:off x="375790" y="6153150"/>
            <a:ext cx="9252000" cy="194951"/>
          </a:xfrm>
        </p:spPr>
        <p:txBody>
          <a:bodyPr anchor="b"/>
          <a:lstStyle>
            <a:lvl1pPr>
              <a:defRPr sz="800" b="0" baseline="0">
                <a:solidFill>
                  <a:schemeClr val="bg2"/>
                </a:solidFill>
              </a:defRPr>
            </a:lvl1pPr>
          </a:lstStyle>
          <a:p>
            <a:pPr lvl="0"/>
            <a:r>
              <a:rPr lang="en-US" dirty="0"/>
              <a:t>Source: Click to edit sources</a:t>
            </a:r>
          </a:p>
        </p:txBody>
      </p:sp>
      <p:sp>
        <p:nvSpPr>
          <p:cNvPr id="11" name="Tagline Placeholder"/>
          <p:cNvSpPr>
            <a:spLocks noGrp="1"/>
          </p:cNvSpPr>
          <p:nvPr>
            <p:ph type="body" sz="quarter" idx="12" hasCustomPrompt="1"/>
          </p:nvPr>
        </p:nvSpPr>
        <p:spPr>
          <a:xfrm>
            <a:off x="375791" y="734768"/>
            <a:ext cx="9259839" cy="380968"/>
          </a:xfrm>
        </p:spPr>
        <p:txBody>
          <a:bodyPr/>
          <a:lstStyle>
            <a:lvl1pPr marL="0" indent="0">
              <a:defRPr sz="1400" b="0" baseline="0">
                <a:solidFill>
                  <a:schemeClr val="bg1">
                    <a:lumMod val="65000"/>
                  </a:schemeClr>
                </a:solidFill>
                <a:latin typeface="Franklin Gothic Demi" panose="020B0703020102020204" pitchFamily="34" charset="0"/>
              </a:defRPr>
            </a:lvl1pPr>
          </a:lstStyle>
          <a:p>
            <a:pPr lvl="0"/>
            <a:r>
              <a:rPr lang="en-US" dirty="0"/>
              <a:t>Click here to edit the tagline – always include a full stop. </a:t>
            </a:r>
          </a:p>
        </p:txBody>
      </p:sp>
    </p:spTree>
    <p:extLst>
      <p:ext uri="{BB962C8B-B14F-4D97-AF65-F5344CB8AC3E}">
        <p14:creationId xmlns:p14="http://schemas.microsoft.com/office/powerpoint/2010/main" val="17417352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slide with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6BAA53-CB4C-544A-9B80-87DE40376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784" y="6061929"/>
            <a:ext cx="1391562" cy="729167"/>
          </a:xfrm>
          <a:prstGeom prst="rect">
            <a:avLst/>
          </a:prstGeom>
        </p:spPr>
      </p:pic>
    </p:spTree>
    <p:extLst>
      <p:ext uri="{BB962C8B-B14F-4D97-AF65-F5344CB8AC3E}">
        <p14:creationId xmlns:p14="http://schemas.microsoft.com/office/powerpoint/2010/main" val="3833162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564313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681037" y="450042"/>
            <a:ext cx="7945438" cy="897581"/>
          </a:xfrm>
          <a:prstGeom prst="rect">
            <a:avLst/>
          </a:prstGeom>
          <a:noFill/>
          <a:ln>
            <a:noFill/>
          </a:ln>
        </p:spPr>
        <p:txBody>
          <a:bodyPr spcFirstLastPara="1" wrap="square" lIns="91425" tIns="45700" rIns="91425" bIns="45700" anchor="t" anchorCtr="0"/>
          <a:lstStyle>
            <a:lvl1pPr marL="495285" marR="0" lvl="0" indent="-247642" algn="l" rtl="0">
              <a:lnSpc>
                <a:spcPct val="90000"/>
              </a:lnSpc>
              <a:spcBef>
                <a:spcPts val="1083"/>
              </a:spcBef>
              <a:spcAft>
                <a:spcPts val="0"/>
              </a:spcAft>
              <a:buClr>
                <a:srgbClr val="6E9FC8"/>
              </a:buClr>
              <a:buSzPts val="1800"/>
              <a:buFont typeface="Arial"/>
              <a:buNone/>
              <a:defRPr sz="1950" b="1" i="0" u="none" strike="noStrike" cap="none">
                <a:solidFill>
                  <a:srgbClr val="6E9FC8"/>
                </a:solidFill>
                <a:latin typeface="Arial Narrow"/>
                <a:ea typeface="Arial Narrow"/>
                <a:cs typeface="Arial Narrow"/>
                <a:sym typeface="Arial Narrow"/>
              </a:defRPr>
            </a:lvl1pPr>
            <a:lvl2pPr marL="990570" marR="0" lvl="1" indent="-412737" algn="l" rtl="0">
              <a:lnSpc>
                <a:spcPct val="90000"/>
              </a:lnSpc>
              <a:spcBef>
                <a:spcPts val="542"/>
              </a:spcBef>
              <a:spcAft>
                <a:spcPts val="0"/>
              </a:spcAft>
              <a:buClr>
                <a:schemeClr val="dk1"/>
              </a:buClr>
              <a:buSzPts val="2400"/>
              <a:buFont typeface="Arial"/>
              <a:buChar char="•"/>
              <a:defRPr sz="2600" b="0" i="0" u="none" strike="noStrike" cap="none">
                <a:solidFill>
                  <a:schemeClr val="dk1"/>
                </a:solidFill>
                <a:latin typeface="Calibri"/>
                <a:ea typeface="Calibri"/>
                <a:cs typeface="Calibri"/>
                <a:sym typeface="Calibri"/>
              </a:defRPr>
            </a:lvl2pPr>
            <a:lvl3pPr marL="1485854" marR="0" lvl="2" indent="-385221" algn="l" rtl="0">
              <a:lnSpc>
                <a:spcPct val="90000"/>
              </a:lnSpc>
              <a:spcBef>
                <a:spcPts val="542"/>
              </a:spcBef>
              <a:spcAft>
                <a:spcPts val="0"/>
              </a:spcAft>
              <a:buClr>
                <a:schemeClr val="dk1"/>
              </a:buClr>
              <a:buSzPts val="2000"/>
              <a:buFont typeface="Arial"/>
              <a:buChar char="•"/>
              <a:defRPr sz="2167" b="0" i="0" u="none" strike="noStrike" cap="none">
                <a:solidFill>
                  <a:schemeClr val="dk1"/>
                </a:solidFill>
                <a:latin typeface="Calibri"/>
                <a:ea typeface="Calibri"/>
                <a:cs typeface="Calibri"/>
                <a:sym typeface="Calibri"/>
              </a:defRPr>
            </a:lvl3pPr>
            <a:lvl4pPr marL="1981139" marR="0" lvl="3" indent="-371464"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4pPr>
            <a:lvl5pPr marL="2476424" marR="0" lvl="4" indent="-371464"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5pPr>
            <a:lvl6pPr marL="2971709" marR="0" lvl="5" indent="-371464"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6pPr>
            <a:lvl7pPr marL="3466993" marR="0" lvl="6" indent="-371464"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7pPr>
            <a:lvl8pPr marL="3962278" marR="0" lvl="7" indent="-371464"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8pPr>
            <a:lvl9pPr marL="4457563" marR="0" lvl="8" indent="-371464" algn="l" rtl="0">
              <a:lnSpc>
                <a:spcPct val="90000"/>
              </a:lnSpc>
              <a:spcBef>
                <a:spcPts val="542"/>
              </a:spcBef>
              <a:spcAft>
                <a:spcPts val="0"/>
              </a:spcAft>
              <a:buClr>
                <a:schemeClr val="dk1"/>
              </a:buClr>
              <a:buSzPts val="1800"/>
              <a:buFont typeface="Arial"/>
              <a:buChar char="•"/>
              <a:defRPr sz="19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5924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Subtitle slide">
    <p:spTree>
      <p:nvGrpSpPr>
        <p:cNvPr id="1" name=""/>
        <p:cNvGrpSpPr/>
        <p:nvPr/>
      </p:nvGrpSpPr>
      <p:grpSpPr>
        <a:xfrm>
          <a:off x="0" y="0"/>
          <a:ext cx="0" cy="0"/>
          <a:chOff x="0" y="0"/>
          <a:chExt cx="0" cy="0"/>
        </a:xfrm>
      </p:grpSpPr>
      <p:sp>
        <p:nvSpPr>
          <p:cNvPr id="100" name="Rectangle 1"/>
          <p:cNvSpPr/>
          <p:nvPr/>
        </p:nvSpPr>
        <p:spPr>
          <a:xfrm>
            <a:off x="0" y="0"/>
            <a:ext cx="9906000" cy="6858000"/>
          </a:xfrm>
          <a:prstGeom prst="rect">
            <a:avLst/>
          </a:prstGeom>
          <a:solidFill>
            <a:srgbClr val="000000"/>
          </a:solidFill>
          <a:ln w="12700">
            <a:miter lim="400000"/>
          </a:ln>
        </p:spPr>
        <p:txBody>
          <a:bodyPr lIns="37146" tIns="37146" rIns="37146" bIns="37146" anchor="ctr"/>
          <a:lstStyle/>
          <a:p>
            <a:pPr algn="ctr">
              <a:defRPr>
                <a:solidFill>
                  <a:srgbClr val="FFFFFF"/>
                </a:solidFill>
                <a:latin typeface="+mj-lt"/>
                <a:ea typeface="+mj-ea"/>
                <a:cs typeface="+mj-cs"/>
                <a:sym typeface="Calibri"/>
              </a:defRPr>
            </a:pPr>
            <a:endParaRPr sz="1137" dirty="0">
              <a:solidFill>
                <a:srgbClr val="FFFFFF"/>
              </a:solidFill>
              <a:ea typeface="+mj-ea"/>
              <a:sym typeface="Calibri"/>
            </a:endParaRPr>
          </a:p>
        </p:txBody>
      </p:sp>
      <p:pic>
        <p:nvPicPr>
          <p:cNvPr id="101" name="Picture 4" descr="Picture 4"/>
          <p:cNvPicPr>
            <a:picLocks noChangeAspect="1"/>
          </p:cNvPicPr>
          <p:nvPr/>
        </p:nvPicPr>
        <p:blipFill>
          <a:blip r:embed="rId2">
            <a:extLst/>
          </a:blip>
          <a:stretch>
            <a:fillRect/>
          </a:stretch>
        </p:blipFill>
        <p:spPr>
          <a:xfrm>
            <a:off x="173370" y="6401023"/>
            <a:ext cx="2355716" cy="320455"/>
          </a:xfrm>
          <a:prstGeom prst="rect">
            <a:avLst/>
          </a:prstGeom>
          <a:ln w="12700">
            <a:miter lim="400000"/>
          </a:ln>
        </p:spPr>
      </p:pic>
      <p:pic>
        <p:nvPicPr>
          <p:cNvPr id="102" name="Picture 10" descr="Picture 10"/>
          <p:cNvPicPr>
            <a:picLocks noChangeAspect="1"/>
          </p:cNvPicPr>
          <p:nvPr/>
        </p:nvPicPr>
        <p:blipFill>
          <a:blip r:embed="rId3">
            <a:extLst/>
          </a:blip>
          <a:stretch>
            <a:fillRect/>
          </a:stretch>
        </p:blipFill>
        <p:spPr>
          <a:xfrm>
            <a:off x="0" y="0"/>
            <a:ext cx="9906000" cy="6858000"/>
          </a:xfrm>
          <a:prstGeom prst="rect">
            <a:avLst/>
          </a:prstGeom>
          <a:ln w="12700">
            <a:miter lim="400000"/>
          </a:ln>
        </p:spPr>
      </p:pic>
      <p:pic>
        <p:nvPicPr>
          <p:cNvPr id="103" name="Picture 13" descr="Picture 13"/>
          <p:cNvPicPr>
            <a:picLocks noChangeAspect="1"/>
          </p:cNvPicPr>
          <p:nvPr/>
        </p:nvPicPr>
        <p:blipFill>
          <a:blip r:embed="rId2">
            <a:extLst/>
          </a:blip>
          <a:stretch>
            <a:fillRect/>
          </a:stretch>
        </p:blipFill>
        <p:spPr>
          <a:xfrm>
            <a:off x="173370" y="6401023"/>
            <a:ext cx="2355716" cy="320455"/>
          </a:xfrm>
          <a:prstGeom prst="rect">
            <a:avLst/>
          </a:prstGeom>
          <a:ln w="12700">
            <a:miter lim="400000"/>
          </a:ln>
        </p:spPr>
      </p:pic>
      <p:sp>
        <p:nvSpPr>
          <p:cNvPr id="104" name="Slide Number"/>
          <p:cNvSpPr txBox="1">
            <a:spLocks noGrp="1"/>
          </p:cNvSpPr>
          <p:nvPr>
            <p:ph type="sldNum" sz="quarter" idx="2"/>
          </p:nvPr>
        </p:nvSpPr>
        <p:spPr>
          <a:xfrm>
            <a:off x="6876956" y="6224224"/>
            <a:ext cx="222344" cy="264253"/>
          </a:xfrm>
          <a:prstGeom prst="rect">
            <a:avLst/>
          </a:prstGeom>
        </p:spPr>
        <p:txBody>
          <a:bodyPr/>
          <a:lstStyle>
            <a:lvl1pPr>
              <a:defRPr>
                <a:solidFill>
                  <a:srgbClr val="000000"/>
                </a:solidFill>
                <a:latin typeface="Arial"/>
                <a:ea typeface="Arial"/>
                <a:cs typeface="Arial"/>
                <a:sym typeface="Arial"/>
              </a:defRPr>
            </a:lvl1pPr>
          </a:lstStyle>
          <a:p>
            <a:fld id="{86CB4B4D-7CA3-9044-876B-883B54F8677D}" type="slidenum">
              <a:rPr/>
              <a:pPr/>
              <a:t>‹nr.›</a:t>
            </a:fld>
            <a:endParaRPr dirty="0"/>
          </a:p>
        </p:txBody>
      </p:sp>
    </p:spTree>
    <p:extLst>
      <p:ext uri="{BB962C8B-B14F-4D97-AF65-F5344CB8AC3E}">
        <p14:creationId xmlns:p14="http://schemas.microsoft.com/office/powerpoint/2010/main" val="154403488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_Op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96E2AA-F80E-7E43-8DE3-C946F68F9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9" name="Picture 8">
            <a:extLst>
              <a:ext uri="{FF2B5EF4-FFF2-40B4-BE49-F238E27FC236}">
                <a16:creationId xmlns:a16="http://schemas.microsoft.com/office/drawing/2014/main" id="{E9C132B4-3FCD-F948-A566-D6F3843654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74520" y="6203936"/>
            <a:ext cx="1310230" cy="467453"/>
          </a:xfrm>
          <a:prstGeom prst="rect">
            <a:avLst/>
          </a:prstGeom>
        </p:spPr>
      </p:pic>
      <p:sp>
        <p:nvSpPr>
          <p:cNvPr id="12" name="Title 1"/>
          <p:cNvSpPr>
            <a:spLocks noGrp="1"/>
          </p:cNvSpPr>
          <p:nvPr>
            <p:ph type="ctrTitle" hasCustomPrompt="1"/>
          </p:nvPr>
        </p:nvSpPr>
        <p:spPr>
          <a:xfrm>
            <a:off x="2644637" y="2252881"/>
            <a:ext cx="5003442" cy="1598132"/>
          </a:xfrm>
          <a:prstGeom prst="rect">
            <a:avLst/>
          </a:prstGeom>
        </p:spPr>
        <p:txBody>
          <a:bodyPr anchor="b">
            <a:normAutofit/>
          </a:bodyPr>
          <a:lstStyle>
            <a:lvl1pPr algn="l">
              <a:defRPr sz="4225" spc="0" baseline="0">
                <a:solidFill>
                  <a:schemeClr val="bg1"/>
                </a:solidFill>
              </a:defRPr>
            </a:lvl1pPr>
          </a:lstStyle>
          <a:p>
            <a:r>
              <a:rPr lang="en-US" dirty="0"/>
              <a:t>TITLE (UPPER CASE)</a:t>
            </a:r>
            <a:endParaRPr lang="en-AU" dirty="0"/>
          </a:p>
        </p:txBody>
      </p:sp>
      <p:sp>
        <p:nvSpPr>
          <p:cNvPr id="13" name="Subtitle 2"/>
          <p:cNvSpPr>
            <a:spLocks noGrp="1"/>
          </p:cNvSpPr>
          <p:nvPr>
            <p:ph type="subTitle" idx="1" hasCustomPrompt="1"/>
          </p:nvPr>
        </p:nvSpPr>
        <p:spPr>
          <a:xfrm>
            <a:off x="2644637" y="3851012"/>
            <a:ext cx="5003442" cy="1655763"/>
          </a:xfrm>
          <a:prstGeom prst="rect">
            <a:avLst/>
          </a:prstGeom>
        </p:spPr>
        <p:txBody>
          <a:bodyPr>
            <a:normAutofit/>
          </a:bodyPr>
          <a:lstStyle>
            <a:lvl1pPr marL="0" indent="0" algn="l">
              <a:buNone/>
              <a:defRPr sz="2600" b="0" i="0" baseline="0">
                <a:solidFill>
                  <a:schemeClr val="bg1">
                    <a:lumMod val="85000"/>
                  </a:schemeClr>
                </a:solidFill>
                <a:latin typeface="Arial Narrow" panose="020B0604020202020204" pitchFamily="34" charset="0"/>
                <a:cs typeface="Arial Narrow" panose="020B0604020202020204" pitchFamily="34" charset="0"/>
              </a:defRPr>
            </a:lvl1pPr>
            <a:lvl2pPr marL="371464" indent="0" algn="ctr">
              <a:buNone/>
              <a:defRPr sz="1625"/>
            </a:lvl2pPr>
            <a:lvl3pPr marL="742927" indent="0" algn="ctr">
              <a:buNone/>
              <a:defRPr sz="1462"/>
            </a:lvl3pPr>
            <a:lvl4pPr marL="1114391" indent="0" algn="ctr">
              <a:buNone/>
              <a:defRPr sz="1300"/>
            </a:lvl4pPr>
            <a:lvl5pPr marL="1485854" indent="0" algn="ctr">
              <a:buNone/>
              <a:defRPr sz="1300"/>
            </a:lvl5pPr>
            <a:lvl6pPr marL="1857318" indent="0" algn="ctr">
              <a:buNone/>
              <a:defRPr sz="1300"/>
            </a:lvl6pPr>
            <a:lvl7pPr marL="2228781" indent="0" algn="ctr">
              <a:buNone/>
              <a:defRPr sz="1300"/>
            </a:lvl7pPr>
            <a:lvl8pPr marL="2600245" indent="0" algn="ctr">
              <a:buNone/>
              <a:defRPr sz="1300"/>
            </a:lvl8pPr>
            <a:lvl9pPr marL="2971709" indent="0" algn="ctr">
              <a:buNone/>
              <a:defRPr sz="1300"/>
            </a:lvl9pPr>
          </a:lstStyle>
          <a:p>
            <a:r>
              <a:rPr lang="en-US" dirty="0"/>
              <a:t>SUB HEADLINE (UPPER CASE)</a:t>
            </a:r>
            <a:endParaRPr lang="en-AU" dirty="0"/>
          </a:p>
        </p:txBody>
      </p:sp>
      <p:sp>
        <p:nvSpPr>
          <p:cNvPr id="14" name="Text Placeholder 4"/>
          <p:cNvSpPr>
            <a:spLocks noGrp="1"/>
          </p:cNvSpPr>
          <p:nvPr>
            <p:ph type="body" sz="quarter" idx="10" hasCustomPrompt="1"/>
          </p:nvPr>
        </p:nvSpPr>
        <p:spPr>
          <a:xfrm>
            <a:off x="2644776" y="5848898"/>
            <a:ext cx="5003305" cy="405967"/>
          </a:xfrm>
          <a:prstGeom prst="rect">
            <a:avLst/>
          </a:prstGeom>
        </p:spPr>
        <p:txBody>
          <a:bodyPr/>
          <a:lstStyle>
            <a:lvl1pPr marL="0" indent="0" algn="l">
              <a:buNone/>
              <a:defRPr sz="1787" b="1" baseline="0">
                <a:solidFill>
                  <a:schemeClr val="bg1"/>
                </a:solidFill>
                <a:latin typeface="Arial Narrow" panose="020B0606020202030204" pitchFamily="34" charset="0"/>
              </a:defRPr>
            </a:lvl1pPr>
            <a:lvl3pPr>
              <a:defRPr sz="1625">
                <a:solidFill>
                  <a:schemeClr val="bg1"/>
                </a:solidFill>
                <a:latin typeface="Arial Narrow" panose="020B0606020202030204" pitchFamily="34" charset="0"/>
              </a:defRPr>
            </a:lvl3pPr>
            <a:lvl4pPr>
              <a:defRPr sz="1625">
                <a:solidFill>
                  <a:schemeClr val="bg1"/>
                </a:solidFill>
                <a:latin typeface="Arial Narrow" panose="020B0606020202030204" pitchFamily="34" charset="0"/>
              </a:defRPr>
            </a:lvl4pPr>
            <a:lvl5pPr>
              <a:defRPr sz="1625">
                <a:solidFill>
                  <a:schemeClr val="bg1"/>
                </a:solidFill>
                <a:latin typeface="Arial Narrow" panose="020B0606020202030204" pitchFamily="34" charset="0"/>
              </a:defRPr>
            </a:lvl5pPr>
          </a:lstStyle>
          <a:p>
            <a:pPr lvl="0"/>
            <a:r>
              <a:rPr lang="en-US" dirty="0"/>
              <a:t>DATE (UPPER CASE)</a:t>
            </a:r>
          </a:p>
        </p:txBody>
      </p:sp>
      <p:sp>
        <p:nvSpPr>
          <p:cNvPr id="15" name="Text Placeholder 4"/>
          <p:cNvSpPr>
            <a:spLocks noGrp="1"/>
          </p:cNvSpPr>
          <p:nvPr>
            <p:ph type="body" sz="quarter" idx="11" hasCustomPrompt="1"/>
          </p:nvPr>
        </p:nvSpPr>
        <p:spPr>
          <a:xfrm>
            <a:off x="2644776" y="6214622"/>
            <a:ext cx="5003305" cy="456767"/>
          </a:xfrm>
          <a:prstGeom prst="rect">
            <a:avLst/>
          </a:prstGeom>
        </p:spPr>
        <p:txBody>
          <a:bodyPr/>
          <a:lstStyle>
            <a:lvl1pPr marL="0" indent="0" algn="l">
              <a:buNone/>
              <a:defRPr sz="1787" b="1" baseline="0">
                <a:solidFill>
                  <a:schemeClr val="bg1"/>
                </a:solidFill>
                <a:latin typeface="Arial Narrow" panose="020B0606020202030204" pitchFamily="34" charset="0"/>
              </a:defRPr>
            </a:lvl1pPr>
            <a:lvl3pPr>
              <a:defRPr sz="1625">
                <a:solidFill>
                  <a:schemeClr val="bg1"/>
                </a:solidFill>
                <a:latin typeface="Arial Narrow" panose="020B0606020202030204" pitchFamily="34" charset="0"/>
              </a:defRPr>
            </a:lvl3pPr>
            <a:lvl4pPr>
              <a:defRPr sz="1625">
                <a:solidFill>
                  <a:schemeClr val="bg1"/>
                </a:solidFill>
                <a:latin typeface="Arial Narrow" panose="020B0606020202030204" pitchFamily="34" charset="0"/>
              </a:defRPr>
            </a:lvl4pPr>
            <a:lvl5pPr>
              <a:defRPr sz="1625">
                <a:solidFill>
                  <a:schemeClr val="bg1"/>
                </a:solidFill>
                <a:latin typeface="Arial Narrow" panose="020B0606020202030204" pitchFamily="34" charset="0"/>
              </a:defRPr>
            </a:lvl5pPr>
          </a:lstStyle>
          <a:p>
            <a:pPr lvl="0"/>
            <a:r>
              <a:rPr lang="en-US" dirty="0"/>
              <a:t>PRESENTER (UPPER CASE)</a:t>
            </a:r>
          </a:p>
        </p:txBody>
      </p:sp>
    </p:spTree>
    <p:extLst>
      <p:ext uri="{BB962C8B-B14F-4D97-AF65-F5344CB8AC3E}">
        <p14:creationId xmlns:p14="http://schemas.microsoft.com/office/powerpoint/2010/main" val="1851128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95300" y="141898"/>
            <a:ext cx="8915400" cy="510825"/>
          </a:xfrm>
          <a:prstGeom prst="rect">
            <a:avLst/>
          </a:prstGeom>
        </p:spPr>
        <p:txBody>
          <a:bodyPr/>
          <a:lstStyle>
            <a:lvl1pPr algn="l">
              <a:defRPr sz="1950">
                <a:latin typeface="Arial Narrow"/>
                <a:cs typeface="Arial Narrow"/>
              </a:defRPr>
            </a:lvl1pPr>
          </a:lstStyle>
          <a:p>
            <a:r>
              <a:rPr lang="en-AU" dirty="0"/>
              <a:t>CLICK TO EDIT MASTER TITLE STYLE</a:t>
            </a:r>
            <a:endParaRPr lang="en-US" dirty="0"/>
          </a:p>
        </p:txBody>
      </p:sp>
      <p:sp>
        <p:nvSpPr>
          <p:cNvPr id="12" name="Content Placeholder 2"/>
          <p:cNvSpPr>
            <a:spLocks noGrp="1"/>
          </p:cNvSpPr>
          <p:nvPr>
            <p:ph sz="half" idx="1"/>
          </p:nvPr>
        </p:nvSpPr>
        <p:spPr>
          <a:xfrm>
            <a:off x="495302" y="1231261"/>
            <a:ext cx="9012923" cy="4525963"/>
          </a:xfrm>
          <a:prstGeom prst="rect">
            <a:avLst/>
          </a:prstGeom>
        </p:spPr>
        <p:txBody>
          <a:bodyPr/>
          <a:lstStyle>
            <a:lvl1pPr marL="278590" indent="-278590">
              <a:buFont typeface="Wingdings" charset="2"/>
              <a:buChar char="§"/>
              <a:defRPr sz="1950">
                <a:latin typeface="Arial"/>
                <a:cs typeface="Arial"/>
              </a:defRPr>
            </a:lvl1pPr>
            <a:lvl2pPr>
              <a:defRPr sz="1625">
                <a:latin typeface="Arial"/>
                <a:cs typeface="Arial"/>
              </a:defRPr>
            </a:lvl2pPr>
            <a:lvl3pPr marL="928635" indent="-185727">
              <a:buFont typeface="Wingdings" charset="2"/>
              <a:buChar char="§"/>
              <a:defRPr sz="1462">
                <a:latin typeface="Arial"/>
                <a:cs typeface="Arial"/>
              </a:defRPr>
            </a:lvl3pPr>
            <a:lvl4pPr>
              <a:defRPr sz="1300">
                <a:latin typeface="Arial"/>
                <a:cs typeface="Arial"/>
              </a:defRPr>
            </a:lvl4pPr>
            <a:lvl5pPr>
              <a:defRPr sz="1462">
                <a:latin typeface="Arial"/>
                <a:cs typeface="Arial"/>
              </a:defRPr>
            </a:lvl5pPr>
            <a:lvl6pPr>
              <a:defRPr sz="1462"/>
            </a:lvl6pPr>
            <a:lvl7pPr>
              <a:defRPr sz="1462"/>
            </a:lvl7pPr>
            <a:lvl8pPr>
              <a:defRPr sz="1462"/>
            </a:lvl8pPr>
            <a:lvl9pPr>
              <a:defRPr sz="1462"/>
            </a:lvl9pPr>
          </a:lstStyle>
          <a:p>
            <a:pPr lvl="0"/>
            <a:r>
              <a:rPr lang="en-AU" dirty="0"/>
              <a:t>Click to edit Master text styles</a:t>
            </a:r>
          </a:p>
          <a:p>
            <a:pPr lvl="1"/>
            <a:r>
              <a:rPr lang="en-AU" dirty="0"/>
              <a:t>Second level</a:t>
            </a:r>
          </a:p>
          <a:p>
            <a:pPr lvl="2"/>
            <a:r>
              <a:rPr lang="en-AU" dirty="0"/>
              <a:t>Third level</a:t>
            </a:r>
          </a:p>
          <a:p>
            <a:pPr lvl="3"/>
            <a:r>
              <a:rPr lang="en-AU" dirty="0"/>
              <a:t>Fourth level</a:t>
            </a:r>
          </a:p>
        </p:txBody>
      </p:sp>
      <p:sp>
        <p:nvSpPr>
          <p:cNvPr id="8" name="Slide Number Placeholder 6"/>
          <p:cNvSpPr txBox="1">
            <a:spLocks/>
          </p:cNvSpPr>
          <p:nvPr userDrawn="1"/>
        </p:nvSpPr>
        <p:spPr>
          <a:xfrm>
            <a:off x="4416627" y="6356352"/>
            <a:ext cx="1072749" cy="365125"/>
          </a:xfrm>
          <a:prstGeom prst="rect">
            <a:avLst/>
          </a:prstGeom>
        </p:spPr>
        <p:txBody>
          <a:bodyPr vert="horz" lIns="74295" tIns="37148" rIns="74295" bIns="37148" rtlCol="0" anchor="ctr"/>
          <a:lstStyle>
            <a:defPPr>
              <a:defRPr lang="en-US"/>
            </a:defPPr>
            <a:lvl1pPr marL="0" algn="l" defTabSz="457200" rtl="0" eaLnBrk="1" latinLnBrk="0" hangingPunct="1">
              <a:defRPr sz="2400" kern="1200">
                <a:solidFill>
                  <a:schemeClr val="tx1"/>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14B116A7-1BBE-0246-8B18-68B8A757ECD8}" type="slidenum">
              <a:rPr lang="en-US" sz="1950" smtClean="0">
                <a:solidFill>
                  <a:srgbClr val="000000"/>
                </a:solidFill>
              </a:rPr>
              <a:pPr algn="ctr"/>
              <a:t>‹nr.›</a:t>
            </a:fld>
            <a:endParaRPr lang="en-US" sz="1950" dirty="0">
              <a:solidFill>
                <a:srgbClr val="000000"/>
              </a:solidFill>
            </a:endParaRPr>
          </a:p>
        </p:txBody>
      </p:sp>
    </p:spTree>
    <p:extLst>
      <p:ext uri="{BB962C8B-B14F-4D97-AF65-F5344CB8AC3E}">
        <p14:creationId xmlns:p14="http://schemas.microsoft.com/office/powerpoint/2010/main" val="122697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5790" y="203200"/>
            <a:ext cx="9188133" cy="457200"/>
          </a:xfrm>
          <a:prstGeom prst="rect">
            <a:avLst/>
          </a:prstGeom>
        </p:spPr>
        <p:txBody>
          <a:bodyPr/>
          <a:lstStyle/>
          <a:p>
            <a:r>
              <a:rPr lang="en-US"/>
              <a:t>Click to edit Master title style</a:t>
            </a:r>
            <a:endParaRPr lang="en-AU" dirty="0"/>
          </a:p>
        </p:txBody>
      </p:sp>
    </p:spTree>
    <p:extLst>
      <p:ext uri="{BB962C8B-B14F-4D97-AF65-F5344CB8AC3E}">
        <p14:creationId xmlns:p14="http://schemas.microsoft.com/office/powerpoint/2010/main" val="560546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a_Full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B0D3A1B-3A03-4EFC-A895-FF308BE70A40}"/>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1" name="think-cell Slide" r:id="rId5" imgW="449" imgH="448" progId="TCLayout.ActiveDocument.1">
                  <p:embed/>
                </p:oleObj>
              </mc:Choice>
              <mc:Fallback>
                <p:oleObj name="think-cell Slide" r:id="rId5" imgW="449" imgH="448" progId="TCLayout.ActiveDocument.1">
                  <p:embed/>
                  <p:pic>
                    <p:nvPicPr>
                      <p:cNvPr id="7" name="Object 6" hidden="1">
                        <a:extLst>
                          <a:ext uri="{FF2B5EF4-FFF2-40B4-BE49-F238E27FC236}">
                            <a16:creationId xmlns:a16="http://schemas.microsoft.com/office/drawing/2014/main" id="{8B0D3A1B-3A03-4EFC-A895-FF308BE70A4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BD513DF9-ED63-4E14-A541-DD7FF39D654B}"/>
              </a:ext>
            </a:extLst>
          </p:cNvPr>
          <p:cNvSpPr/>
          <p:nvPr userDrawn="1">
            <p:custDataLst>
              <p:tags r:id="rId3"/>
            </p:custDataLst>
          </p:nvPr>
        </p:nvSpPr>
        <p:spPr>
          <a:xfrm>
            <a:off x="0" y="0"/>
            <a:ext cx="158750" cy="15875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000"/>
              </a:lnSpc>
              <a:spcBef>
                <a:spcPct val="0"/>
              </a:spcBef>
              <a:spcAft>
                <a:spcPct val="0"/>
              </a:spcAft>
            </a:pPr>
            <a:endParaRPr lang="en-AU" sz="2400" b="1" i="0" baseline="0" dirty="0">
              <a:solidFill>
                <a:schemeClr val="tx1"/>
              </a:solidFill>
              <a:latin typeface="Arial Narrow" panose="020B0606020202030204" pitchFamily="34" charset="0"/>
              <a:ea typeface="+mn-ea"/>
              <a:cs typeface="+mn-cs"/>
              <a:sym typeface="Arial Narrow" panose="020B0606020202030204" pitchFamily="34" charset="0"/>
            </a:endParaRPr>
          </a:p>
        </p:txBody>
      </p:sp>
      <p:sp>
        <p:nvSpPr>
          <p:cNvPr id="5" name="Rectangle 4"/>
          <p:cNvSpPr/>
          <p:nvPr userDrawn="1"/>
        </p:nvSpPr>
        <p:spPr>
          <a:xfrm>
            <a:off x="-3879" y="6147678"/>
            <a:ext cx="9906000" cy="709005"/>
          </a:xfrm>
          <a:prstGeom prst="rect">
            <a:avLst/>
          </a:prstGeom>
          <a:blipFill dpi="0" rotWithShape="1">
            <a:blip r:embed="rId7" cstate="screen">
              <a:extLst>
                <a:ext uri="{28A0092B-C50C-407E-A947-70E740481C1C}">
                  <a14:useLocalDpi xmlns:a14="http://schemas.microsoft.com/office/drawing/2010/main"/>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20" name="Text Placeholder 17">
            <a:extLst>
              <a:ext uri="{FF2B5EF4-FFF2-40B4-BE49-F238E27FC236}">
                <a16:creationId xmlns:a16="http://schemas.microsoft.com/office/drawing/2014/main" id="{9DDD9A41-4C02-4599-9FB4-0189A9E0CE0E}"/>
              </a:ext>
            </a:extLst>
          </p:cNvPr>
          <p:cNvSpPr>
            <a:spLocks noGrp="1"/>
          </p:cNvSpPr>
          <p:nvPr>
            <p:ph type="body" sz="quarter" idx="20" hasCustomPrompt="1"/>
          </p:nvPr>
        </p:nvSpPr>
        <p:spPr>
          <a:xfrm>
            <a:off x="243921" y="6213425"/>
            <a:ext cx="9410400" cy="216000"/>
          </a:xfrm>
          <a:prstGeom prst="rect">
            <a:avLst/>
          </a:prstGeom>
        </p:spPr>
        <p:txBody>
          <a:bodyPr vert="horz" lIns="91440" tIns="45720" rIns="0" bIns="45720" rtlCol="0" anchor="ctr">
            <a:noAutofit/>
          </a:bodyPr>
          <a:lstStyle>
            <a:lvl1pPr marL="0" indent="0">
              <a:buNone/>
              <a:defRPr lang="en-US" sz="900" dirty="0">
                <a:solidFill>
                  <a:schemeClr val="bg1"/>
                </a:solidFill>
                <a:latin typeface="Arial Narrow" panose="020B0606020202030204" pitchFamily="34" charset="0"/>
              </a:defRPr>
            </a:lvl1pPr>
          </a:lstStyle>
          <a:p>
            <a:pPr marL="228600" lvl="0" indent="-228600">
              <a:spcBef>
                <a:spcPts val="0"/>
              </a:spcBef>
            </a:pPr>
            <a:r>
              <a:rPr lang="en-AU" dirty="0"/>
              <a:t>Source: Insert source.</a:t>
            </a:r>
          </a:p>
        </p:txBody>
      </p:sp>
      <p:sp>
        <p:nvSpPr>
          <p:cNvPr id="4" name="Slide Number Placeholder 3">
            <a:extLst>
              <a:ext uri="{FF2B5EF4-FFF2-40B4-BE49-F238E27FC236}">
                <a16:creationId xmlns:a16="http://schemas.microsoft.com/office/drawing/2014/main" id="{5E697923-AF6B-4F90-B0A2-9FF669D0F1F4}"/>
              </a:ext>
            </a:extLst>
          </p:cNvPr>
          <p:cNvSpPr>
            <a:spLocks noGrp="1"/>
          </p:cNvSpPr>
          <p:nvPr>
            <p:ph type="sldNum" sz="quarter" idx="21"/>
          </p:nvPr>
        </p:nvSpPr>
        <p:spPr>
          <a:xfrm>
            <a:off x="3838575" y="6480000"/>
            <a:ext cx="2228850" cy="257125"/>
          </a:xfrm>
        </p:spPr>
        <p:txBody>
          <a:bodyPr/>
          <a:lstStyle>
            <a:lvl1pPr>
              <a:defRPr sz="1400">
                <a:solidFill>
                  <a:schemeClr val="bg1"/>
                </a:solidFill>
              </a:defRPr>
            </a:lvl1pPr>
          </a:lstStyle>
          <a:p>
            <a:fld id="{5405637C-689D-4934-B955-EF393C348427}" type="slidenum">
              <a:rPr lang="en-AU" smtClean="0"/>
              <a:pPr/>
              <a:t>‹nr.›</a:t>
            </a:fld>
            <a:endParaRPr lang="en-AU" dirty="0"/>
          </a:p>
        </p:txBody>
      </p:sp>
      <p:pic>
        <p:nvPicPr>
          <p:cNvPr id="13" name="Picture 12">
            <a:extLst>
              <a:ext uri="{FF2B5EF4-FFF2-40B4-BE49-F238E27FC236}">
                <a16:creationId xmlns:a16="http://schemas.microsoft.com/office/drawing/2014/main" id="{952C2178-D3C2-4507-BB0F-20FF3C9EEBD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507818" y="6317814"/>
            <a:ext cx="1267289" cy="368735"/>
          </a:xfrm>
          <a:prstGeom prst="rect">
            <a:avLst/>
          </a:prstGeom>
        </p:spPr>
      </p:pic>
      <p:sp>
        <p:nvSpPr>
          <p:cNvPr id="16" name="Tagline">
            <a:extLst>
              <a:ext uri="{FF2B5EF4-FFF2-40B4-BE49-F238E27FC236}">
                <a16:creationId xmlns:a16="http://schemas.microsoft.com/office/drawing/2014/main" id="{F322CBCC-8759-4A12-8784-2A98B9B9F140}"/>
              </a:ext>
            </a:extLst>
          </p:cNvPr>
          <p:cNvSpPr>
            <a:spLocks noGrp="1"/>
          </p:cNvSpPr>
          <p:nvPr>
            <p:ph type="body" sz="quarter" idx="11" hasCustomPrompt="1"/>
          </p:nvPr>
        </p:nvSpPr>
        <p:spPr>
          <a:xfrm>
            <a:off x="243921" y="711362"/>
            <a:ext cx="9410400" cy="466468"/>
          </a:xfrm>
          <a:prstGeom prst="rect">
            <a:avLst/>
          </a:prstGeom>
        </p:spPr>
        <p:txBody>
          <a:bodyPr vert="horz" lIns="91440" tIns="45720" rIns="0" bIns="45720" rtlCol="0">
            <a:noAutofit/>
          </a:bodyPr>
          <a:lstStyle>
            <a:lvl1pPr marL="0" indent="0">
              <a:spcBef>
                <a:spcPts val="0"/>
              </a:spcBef>
              <a:buFont typeface="Arial" panose="020B0604020202020204" pitchFamily="34" charset="0"/>
              <a:buNone/>
              <a:defRPr lang="en-US" sz="1600" dirty="0">
                <a:solidFill>
                  <a:srgbClr val="5A5A5A"/>
                </a:solidFill>
                <a:latin typeface="Arial Narrow" panose="020B0606020202030204" pitchFamily="34" charset="0"/>
              </a:defRPr>
            </a:lvl1pPr>
          </a:lstStyle>
          <a:p>
            <a:pPr marL="228600" lvl="0" indent="-228600"/>
            <a:r>
              <a:rPr lang="en-AU" dirty="0"/>
              <a:t>Tagline (Arial Narrow 16pt)</a:t>
            </a:r>
          </a:p>
        </p:txBody>
      </p:sp>
      <p:sp>
        <p:nvSpPr>
          <p:cNvPr id="8" name="Title 7">
            <a:extLst>
              <a:ext uri="{FF2B5EF4-FFF2-40B4-BE49-F238E27FC236}">
                <a16:creationId xmlns:a16="http://schemas.microsoft.com/office/drawing/2014/main" id="{AAA7A22C-F9E9-45EF-B439-4CB4DD2009D0}"/>
              </a:ext>
            </a:extLst>
          </p:cNvPr>
          <p:cNvSpPr>
            <a:spLocks noGrp="1"/>
          </p:cNvSpPr>
          <p:nvPr>
            <p:ph type="title" hasCustomPrompt="1"/>
          </p:nvPr>
        </p:nvSpPr>
        <p:spPr>
          <a:xfrm>
            <a:off x="243921" y="216001"/>
            <a:ext cx="9418157" cy="495362"/>
          </a:xfrm>
          <a:prstGeom prst="rect">
            <a:avLst/>
          </a:prstGeom>
        </p:spPr>
        <p:txBody>
          <a:bodyPr vert="horz" lIns="91440" tIns="45720" rIns="91440" bIns="45720" rtlCol="0" anchor="ctr">
            <a:noAutofit/>
          </a:bodyPr>
          <a:lstStyle>
            <a:lvl1pPr>
              <a:defRPr lang="en-AU" sz="2400" b="1" baseline="0">
                <a:latin typeface="Arial Narrow" panose="020B0606020202030204" pitchFamily="34" charset="0"/>
                <a:ea typeface="+mn-ea"/>
                <a:cs typeface="+mn-cs"/>
              </a:defRPr>
            </a:lvl1pPr>
          </a:lstStyle>
          <a:p>
            <a:pPr marL="228600" lvl="0" indent="-228600">
              <a:lnSpc>
                <a:spcPts val="2000"/>
              </a:lnSpc>
              <a:spcBef>
                <a:spcPts val="0"/>
              </a:spcBef>
              <a:buFont typeface="Arial" panose="020B0604020202020204" pitchFamily="34" charset="0"/>
            </a:pPr>
            <a:r>
              <a:rPr lang="en-AU" dirty="0"/>
              <a:t>Headline (Arial Narrow Bold 24pt)</a:t>
            </a:r>
          </a:p>
        </p:txBody>
      </p:sp>
    </p:spTree>
    <p:extLst>
      <p:ext uri="{BB962C8B-B14F-4D97-AF65-F5344CB8AC3E}">
        <p14:creationId xmlns:p14="http://schemas.microsoft.com/office/powerpoint/2010/main" val="1820231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1a_Full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B0D3A1B-3A03-4EFC-A895-FF308BE70A40}"/>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5" name="think-cell Slide" r:id="rId5" imgW="449" imgH="448" progId="TCLayout.ActiveDocument.1">
                  <p:embed/>
                </p:oleObj>
              </mc:Choice>
              <mc:Fallback>
                <p:oleObj name="think-cell Slide" r:id="rId5" imgW="449" imgH="448" progId="TCLayout.ActiveDocument.1">
                  <p:embed/>
                  <p:pic>
                    <p:nvPicPr>
                      <p:cNvPr id="7" name="Object 6" hidden="1">
                        <a:extLst>
                          <a:ext uri="{FF2B5EF4-FFF2-40B4-BE49-F238E27FC236}">
                            <a16:creationId xmlns:a16="http://schemas.microsoft.com/office/drawing/2014/main" id="{8B0D3A1B-3A03-4EFC-A895-FF308BE70A4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BD513DF9-ED63-4E14-A541-DD7FF39D654B}"/>
              </a:ext>
            </a:extLst>
          </p:cNvPr>
          <p:cNvSpPr/>
          <p:nvPr userDrawn="1">
            <p:custDataLst>
              <p:tags r:id="rId3"/>
            </p:custDataLst>
          </p:nvPr>
        </p:nvSpPr>
        <p:spPr>
          <a:xfrm>
            <a:off x="0" y="0"/>
            <a:ext cx="158750" cy="158750"/>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l" eaLnBrk="1">
              <a:lnSpc>
                <a:spcPts val="2000"/>
              </a:lnSpc>
              <a:spcBef>
                <a:spcPct val="0"/>
              </a:spcBef>
              <a:spcAft>
                <a:spcPct val="0"/>
              </a:spcAft>
            </a:pPr>
            <a:endParaRPr lang="en-AU" sz="2400" b="1" i="0" baseline="0" dirty="0">
              <a:solidFill>
                <a:schemeClr val="tx1"/>
              </a:solidFill>
              <a:latin typeface="Arial Narrow" panose="020B0606020202030204" pitchFamily="34" charset="0"/>
              <a:ea typeface="+mn-ea"/>
              <a:cs typeface="+mn-cs"/>
              <a:sym typeface="Arial Narrow" panose="020B0606020202030204" pitchFamily="34" charset="0"/>
            </a:endParaRPr>
          </a:p>
        </p:txBody>
      </p:sp>
      <p:sp>
        <p:nvSpPr>
          <p:cNvPr id="10" name="Takeaway Placeholder">
            <a:extLst>
              <a:ext uri="{FF2B5EF4-FFF2-40B4-BE49-F238E27FC236}">
                <a16:creationId xmlns:a16="http://schemas.microsoft.com/office/drawing/2014/main" id="{FCDFA6C6-BBC4-41C0-B2EC-0A26CCF27288}"/>
              </a:ext>
            </a:extLst>
          </p:cNvPr>
          <p:cNvSpPr>
            <a:spLocks noGrp="1"/>
          </p:cNvSpPr>
          <p:nvPr>
            <p:ph type="body" sz="quarter" idx="22" hasCustomPrompt="1"/>
          </p:nvPr>
        </p:nvSpPr>
        <p:spPr>
          <a:xfrm>
            <a:off x="2650330" y="5432420"/>
            <a:ext cx="4680000" cy="576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lgn="ctr">
              <a:buNone/>
              <a:defRPr lang="en-US" sz="1400" b="1" dirty="0">
                <a:solidFill>
                  <a:schemeClr val="bg2">
                    <a:lumMod val="50000"/>
                  </a:schemeClr>
                </a:solidFill>
                <a:latin typeface="Arial Narrow" panose="020B0606020202030204" pitchFamily="34" charset="0"/>
                <a:cs typeface="Arial" panose="020B0604020202020204" pitchFamily="34" charset="0"/>
              </a:defRPr>
            </a:lvl1pPr>
          </a:lstStyle>
          <a:p>
            <a:pPr marL="0" lvl="0" algn="ctr"/>
            <a:r>
              <a:rPr lang="en-AU" dirty="0"/>
              <a:t>Click here to include a take away</a:t>
            </a:r>
          </a:p>
        </p:txBody>
      </p:sp>
      <p:sp>
        <p:nvSpPr>
          <p:cNvPr id="5" name="Rectangle 4"/>
          <p:cNvSpPr/>
          <p:nvPr userDrawn="1"/>
        </p:nvSpPr>
        <p:spPr>
          <a:xfrm>
            <a:off x="-3879" y="6147678"/>
            <a:ext cx="9906000" cy="709005"/>
          </a:xfrm>
          <a:prstGeom prst="rect">
            <a:avLst/>
          </a:prstGeom>
          <a:blipFill dpi="0" rotWithShape="1">
            <a:blip r:embed="rId7" cstate="screen">
              <a:extLst>
                <a:ext uri="{28A0092B-C50C-407E-A947-70E740481C1C}">
                  <a14:useLocalDpi xmlns:a14="http://schemas.microsoft.com/office/drawing/2010/main"/>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20" name="Text Placeholder 17">
            <a:extLst>
              <a:ext uri="{FF2B5EF4-FFF2-40B4-BE49-F238E27FC236}">
                <a16:creationId xmlns:a16="http://schemas.microsoft.com/office/drawing/2014/main" id="{9DDD9A41-4C02-4599-9FB4-0189A9E0CE0E}"/>
              </a:ext>
            </a:extLst>
          </p:cNvPr>
          <p:cNvSpPr>
            <a:spLocks noGrp="1"/>
          </p:cNvSpPr>
          <p:nvPr>
            <p:ph type="body" sz="quarter" idx="20" hasCustomPrompt="1"/>
          </p:nvPr>
        </p:nvSpPr>
        <p:spPr>
          <a:xfrm>
            <a:off x="243921" y="6213425"/>
            <a:ext cx="9410400" cy="216000"/>
          </a:xfrm>
          <a:prstGeom prst="rect">
            <a:avLst/>
          </a:prstGeom>
        </p:spPr>
        <p:txBody>
          <a:bodyPr vert="horz" lIns="91440" tIns="45720" rIns="0" bIns="45720" rtlCol="0" anchor="ctr">
            <a:noAutofit/>
          </a:bodyPr>
          <a:lstStyle>
            <a:lvl1pPr marL="0" indent="0">
              <a:buNone/>
              <a:defRPr lang="en-US" sz="900" dirty="0">
                <a:solidFill>
                  <a:schemeClr val="bg1"/>
                </a:solidFill>
                <a:latin typeface="Arial Narrow" panose="020B0606020202030204" pitchFamily="34" charset="0"/>
              </a:defRPr>
            </a:lvl1pPr>
          </a:lstStyle>
          <a:p>
            <a:pPr marL="228600" lvl="0" indent="-228600">
              <a:spcBef>
                <a:spcPts val="0"/>
              </a:spcBef>
            </a:pPr>
            <a:r>
              <a:rPr lang="en-AU" dirty="0"/>
              <a:t>Source: Insert source.</a:t>
            </a:r>
          </a:p>
        </p:txBody>
      </p:sp>
      <p:sp>
        <p:nvSpPr>
          <p:cNvPr id="4" name="Slide Number Placeholder 3">
            <a:extLst>
              <a:ext uri="{FF2B5EF4-FFF2-40B4-BE49-F238E27FC236}">
                <a16:creationId xmlns:a16="http://schemas.microsoft.com/office/drawing/2014/main" id="{5E697923-AF6B-4F90-B0A2-9FF669D0F1F4}"/>
              </a:ext>
            </a:extLst>
          </p:cNvPr>
          <p:cNvSpPr>
            <a:spLocks noGrp="1"/>
          </p:cNvSpPr>
          <p:nvPr>
            <p:ph type="sldNum" sz="quarter" idx="21"/>
          </p:nvPr>
        </p:nvSpPr>
        <p:spPr>
          <a:xfrm>
            <a:off x="3838575" y="6480000"/>
            <a:ext cx="2228850" cy="257125"/>
          </a:xfrm>
        </p:spPr>
        <p:txBody>
          <a:bodyPr/>
          <a:lstStyle>
            <a:lvl1pPr>
              <a:defRPr sz="1400">
                <a:solidFill>
                  <a:schemeClr val="bg1"/>
                </a:solidFill>
              </a:defRPr>
            </a:lvl1pPr>
          </a:lstStyle>
          <a:p>
            <a:fld id="{5405637C-689D-4934-B955-EF393C348427}" type="slidenum">
              <a:rPr lang="en-AU" smtClean="0"/>
              <a:pPr/>
              <a:t>‹nr.›</a:t>
            </a:fld>
            <a:endParaRPr lang="en-AU" dirty="0"/>
          </a:p>
        </p:txBody>
      </p:sp>
      <p:pic>
        <p:nvPicPr>
          <p:cNvPr id="13" name="Picture 12">
            <a:extLst>
              <a:ext uri="{FF2B5EF4-FFF2-40B4-BE49-F238E27FC236}">
                <a16:creationId xmlns:a16="http://schemas.microsoft.com/office/drawing/2014/main" id="{952C2178-D3C2-4507-BB0F-20FF3C9EEBD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507818" y="6317814"/>
            <a:ext cx="1267289" cy="368735"/>
          </a:xfrm>
          <a:prstGeom prst="rect">
            <a:avLst/>
          </a:prstGeom>
        </p:spPr>
      </p:pic>
      <p:sp>
        <p:nvSpPr>
          <p:cNvPr id="16" name="Tagline">
            <a:extLst>
              <a:ext uri="{FF2B5EF4-FFF2-40B4-BE49-F238E27FC236}">
                <a16:creationId xmlns:a16="http://schemas.microsoft.com/office/drawing/2014/main" id="{F322CBCC-8759-4A12-8784-2A98B9B9F140}"/>
              </a:ext>
            </a:extLst>
          </p:cNvPr>
          <p:cNvSpPr>
            <a:spLocks noGrp="1"/>
          </p:cNvSpPr>
          <p:nvPr>
            <p:ph type="body" sz="quarter" idx="11" hasCustomPrompt="1"/>
          </p:nvPr>
        </p:nvSpPr>
        <p:spPr>
          <a:xfrm>
            <a:off x="243921" y="711362"/>
            <a:ext cx="9410400" cy="466468"/>
          </a:xfrm>
          <a:prstGeom prst="rect">
            <a:avLst/>
          </a:prstGeom>
        </p:spPr>
        <p:txBody>
          <a:bodyPr vert="horz" lIns="91440" tIns="45720" rIns="0" bIns="45720" rtlCol="0">
            <a:noAutofit/>
          </a:bodyPr>
          <a:lstStyle>
            <a:lvl1pPr marL="228600" marR="0" indent="-22860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en-US" sz="1600" dirty="0">
                <a:solidFill>
                  <a:srgbClr val="5A5A5A"/>
                </a:solidFill>
                <a:latin typeface="Arial Narrow" panose="020B0606020202030204" pitchFamily="34" charset="0"/>
              </a:defRPr>
            </a:lvl1pPr>
          </a:lstStyle>
          <a:p>
            <a:pPr marL="228600" lvl="0" indent="-228600"/>
            <a:r>
              <a:rPr lang="en-AU" dirty="0"/>
              <a:t>Tagline (Arial Narrow 16pt)</a:t>
            </a:r>
          </a:p>
        </p:txBody>
      </p:sp>
      <p:sp>
        <p:nvSpPr>
          <p:cNvPr id="8" name="Title 7">
            <a:extLst>
              <a:ext uri="{FF2B5EF4-FFF2-40B4-BE49-F238E27FC236}">
                <a16:creationId xmlns:a16="http://schemas.microsoft.com/office/drawing/2014/main" id="{AAA7A22C-F9E9-45EF-B439-4CB4DD2009D0}"/>
              </a:ext>
            </a:extLst>
          </p:cNvPr>
          <p:cNvSpPr>
            <a:spLocks noGrp="1"/>
          </p:cNvSpPr>
          <p:nvPr>
            <p:ph type="title" hasCustomPrompt="1"/>
          </p:nvPr>
        </p:nvSpPr>
        <p:spPr>
          <a:xfrm>
            <a:off x="243921" y="216001"/>
            <a:ext cx="9418157" cy="495362"/>
          </a:xfrm>
          <a:prstGeom prst="rect">
            <a:avLst/>
          </a:prstGeom>
        </p:spPr>
        <p:txBody>
          <a:bodyPr vert="horz" lIns="91440" tIns="45720" rIns="91440" bIns="45720" rtlCol="0" anchor="ctr">
            <a:noAutofit/>
          </a:bodyPr>
          <a:lstStyle>
            <a:lvl1pPr>
              <a:defRPr lang="en-AU" sz="2400" b="1" baseline="0">
                <a:latin typeface="Arial Narrow" panose="020B0606020202030204" pitchFamily="34" charset="0"/>
                <a:ea typeface="+mn-ea"/>
                <a:cs typeface="+mn-cs"/>
              </a:defRPr>
            </a:lvl1pPr>
          </a:lstStyle>
          <a:p>
            <a:pPr marL="228600" lvl="0" indent="-228600">
              <a:lnSpc>
                <a:spcPts val="2000"/>
              </a:lnSpc>
              <a:spcBef>
                <a:spcPts val="0"/>
              </a:spcBef>
              <a:buFont typeface="Arial" panose="020B0604020202020204" pitchFamily="34" charset="0"/>
            </a:pPr>
            <a:r>
              <a:rPr lang="en-AU" dirty="0"/>
              <a:t>Headline (Arial Narrow Bold 24pt)</a:t>
            </a:r>
          </a:p>
        </p:txBody>
      </p:sp>
    </p:spTree>
    <p:extLst>
      <p:ext uri="{BB962C8B-B14F-4D97-AF65-F5344CB8AC3E}">
        <p14:creationId xmlns:p14="http://schemas.microsoft.com/office/powerpoint/2010/main" val="36825219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ection Break 1">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67D3C60-00DF-45E1-B5F4-E5394A80815A}"/>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9" name="think-cell Slide" r:id="rId5" imgW="449" imgH="448" progId="TCLayout.ActiveDocument.1">
                  <p:embed/>
                </p:oleObj>
              </mc:Choice>
              <mc:Fallback>
                <p:oleObj name="think-cell Slide" r:id="rId5" imgW="449" imgH="448" progId="TCLayout.ActiveDocument.1">
                  <p:embed/>
                  <p:pic>
                    <p:nvPicPr>
                      <p:cNvPr id="4" name="Object 3" hidden="1">
                        <a:extLst>
                          <a:ext uri="{FF2B5EF4-FFF2-40B4-BE49-F238E27FC236}">
                            <a16:creationId xmlns:a16="http://schemas.microsoft.com/office/drawing/2014/main" id="{A67D3C60-00DF-45E1-B5F4-E5394A80815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E246C57-F0DA-4FA1-82B9-ADD9CD20D68A}"/>
              </a:ext>
            </a:extLst>
          </p:cNvPr>
          <p:cNvSpPr/>
          <p:nvPr userDrawn="1">
            <p:custDataLst>
              <p:tags r:id="rId3"/>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AU" sz="3000" b="0" i="0" baseline="0" dirty="0">
              <a:latin typeface="Arial Narrow" panose="020B0606020202030204" pitchFamily="34" charset="0"/>
              <a:ea typeface="+mn-ea"/>
              <a:sym typeface="Arial Narrow" panose="020B0606020202030204" pitchFamily="34" charset="0"/>
            </a:endParaRPr>
          </a:p>
        </p:txBody>
      </p:sp>
      <p:sp>
        <p:nvSpPr>
          <p:cNvPr id="2" name="Title 1">
            <a:extLst>
              <a:ext uri="{FF2B5EF4-FFF2-40B4-BE49-F238E27FC236}">
                <a16:creationId xmlns:a16="http://schemas.microsoft.com/office/drawing/2014/main" id="{79106D8C-C737-4D1C-936B-0DB0060BE784}"/>
              </a:ext>
            </a:extLst>
          </p:cNvPr>
          <p:cNvSpPr>
            <a:spLocks noGrp="1"/>
          </p:cNvSpPr>
          <p:nvPr>
            <p:ph type="title" hasCustomPrompt="1"/>
          </p:nvPr>
        </p:nvSpPr>
        <p:spPr>
          <a:xfrm>
            <a:off x="373355" y="2582358"/>
            <a:ext cx="5770188" cy="1963182"/>
          </a:xfrm>
          <a:prstGeom prst="rect">
            <a:avLst/>
          </a:prstGeom>
        </p:spPr>
        <p:txBody>
          <a:bodyPr vert="horz" anchor="t"/>
          <a:lstStyle>
            <a:lvl1pPr algn="l">
              <a:defRPr lang="en-AU" sz="3000" baseline="0">
                <a:solidFill>
                  <a:schemeClr val="bg1"/>
                </a:solidFill>
                <a:latin typeface="Arial Narrow"/>
                <a:ea typeface="+mn-ea"/>
                <a:cs typeface="Arial Narrow"/>
              </a:defRPr>
            </a:lvl1pPr>
          </a:lstStyle>
          <a:p>
            <a:pPr marL="0" lvl="0" indent="0" algn="l">
              <a:spcBef>
                <a:spcPct val="20000"/>
              </a:spcBef>
              <a:buFont typeface="Arial"/>
            </a:pPr>
            <a:r>
              <a:rPr lang="en-AU" dirty="0"/>
              <a:t>SECTION BREAK 1 </a:t>
            </a:r>
            <a:br>
              <a:rPr lang="en-AU" dirty="0"/>
            </a:br>
            <a:r>
              <a:rPr lang="en-AU" dirty="0"/>
              <a:t>(30pt Arial Narrow)</a:t>
            </a:r>
          </a:p>
        </p:txBody>
      </p:sp>
      <p:sp>
        <p:nvSpPr>
          <p:cNvPr id="16" name="Slide Number Placeholder 15">
            <a:extLst>
              <a:ext uri="{FF2B5EF4-FFF2-40B4-BE49-F238E27FC236}">
                <a16:creationId xmlns:a16="http://schemas.microsoft.com/office/drawing/2014/main" id="{D69909B9-B9E2-4729-AC6F-FF50A0ED85B7}"/>
              </a:ext>
            </a:extLst>
          </p:cNvPr>
          <p:cNvSpPr>
            <a:spLocks noGrp="1"/>
          </p:cNvSpPr>
          <p:nvPr>
            <p:ph type="sldNum" sz="quarter" idx="10"/>
          </p:nvPr>
        </p:nvSpPr>
        <p:spPr/>
        <p:txBody>
          <a:bodyPr/>
          <a:lstStyle/>
          <a:p>
            <a:fld id="{2C68CB9F-A814-4F7A-9477-66FF5C52003F}" type="slidenum">
              <a:rPr lang="en-AU" smtClean="0"/>
              <a:pPr/>
              <a:t>‹nr.›</a:t>
            </a:fld>
            <a:endParaRPr lang="en-AU" dirty="0"/>
          </a:p>
        </p:txBody>
      </p:sp>
    </p:spTree>
    <p:extLst>
      <p:ext uri="{BB962C8B-B14F-4D97-AF65-F5344CB8AC3E}">
        <p14:creationId xmlns:p14="http://schemas.microsoft.com/office/powerpoint/2010/main" val="3855172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 complete">
    <p:spTree>
      <p:nvGrpSpPr>
        <p:cNvPr id="1" name=""/>
        <p:cNvGrpSpPr/>
        <p:nvPr/>
      </p:nvGrpSpPr>
      <p:grpSpPr>
        <a:xfrm>
          <a:off x="0" y="0"/>
          <a:ext cx="0" cy="0"/>
          <a:chOff x="0" y="0"/>
          <a:chExt cx="0" cy="0"/>
        </a:xfrm>
      </p:grpSpPr>
      <p:sp>
        <p:nvSpPr>
          <p:cNvPr id="2" name="Slide title"/>
          <p:cNvSpPr>
            <a:spLocks noGrp="1"/>
          </p:cNvSpPr>
          <p:nvPr>
            <p:ph type="title"/>
          </p:nvPr>
        </p:nvSpPr>
        <p:spPr>
          <a:xfrm>
            <a:off x="375790" y="203200"/>
            <a:ext cx="9248775" cy="457200"/>
          </a:xfrm>
          <a:prstGeom prst="rect">
            <a:avLst/>
          </a:prstGeom>
        </p:spPr>
        <p:txBody>
          <a:bodyPr/>
          <a:lstStyle/>
          <a:p>
            <a:r>
              <a:rPr lang="en-US"/>
              <a:t>Click to edit Master title style</a:t>
            </a:r>
            <a:endParaRPr lang="en-AU" dirty="0"/>
          </a:p>
        </p:txBody>
      </p:sp>
      <p:sp>
        <p:nvSpPr>
          <p:cNvPr id="5" name="Takeaway Placeholder"/>
          <p:cNvSpPr>
            <a:spLocks noGrp="1"/>
          </p:cNvSpPr>
          <p:nvPr>
            <p:ph type="body" sz="quarter" idx="13" hasCustomPrompt="1"/>
          </p:nvPr>
        </p:nvSpPr>
        <p:spPr>
          <a:xfrm>
            <a:off x="2650329" y="5398421"/>
            <a:ext cx="4680000" cy="576000"/>
          </a:xfrm>
          <a:solidFill>
            <a:srgbClr val="CCECFF"/>
          </a:solidFill>
          <a:ln>
            <a:noFill/>
          </a:ln>
          <a:effectLst/>
        </p:spPr>
        <p:txBody>
          <a:bodyPr anchor="ctr"/>
          <a:lstStyle>
            <a:lvl1pPr marL="0" indent="0" algn="ctr">
              <a:spcAft>
                <a:spcPts val="0"/>
              </a:spcAft>
              <a:defRPr sz="1400" b="0" baseline="0">
                <a:solidFill>
                  <a:schemeClr val="tx1">
                    <a:lumMod val="65000"/>
                    <a:lumOff val="35000"/>
                  </a:schemeClr>
                </a:solidFill>
                <a:latin typeface="Franklin Gothic Demi" panose="020B0703020102020204" pitchFamily="34" charset="0"/>
              </a:defRPr>
            </a:lvl1pPr>
          </a:lstStyle>
          <a:p>
            <a:pPr lvl="0"/>
            <a:r>
              <a:rPr lang="en-US" dirty="0"/>
              <a:t>Click here to include a take away</a:t>
            </a:r>
          </a:p>
        </p:txBody>
      </p:sp>
      <p:sp>
        <p:nvSpPr>
          <p:cNvPr id="9" name="Subheading Placeholder"/>
          <p:cNvSpPr>
            <a:spLocks noGrp="1"/>
          </p:cNvSpPr>
          <p:nvPr>
            <p:ph type="body" sz="quarter" idx="14" hasCustomPrompt="1"/>
          </p:nvPr>
        </p:nvSpPr>
        <p:spPr>
          <a:xfrm>
            <a:off x="375790" y="1138838"/>
            <a:ext cx="3684022" cy="258532"/>
          </a:xfrm>
          <a:noFill/>
        </p:spPr>
        <p:txBody>
          <a:bodyPr wrap="none">
            <a:spAutoFit/>
          </a:bodyPr>
          <a:lstStyle>
            <a:lvl1pPr marL="0" indent="0">
              <a:defRPr sz="1200" b="0" baseline="0">
                <a:solidFill>
                  <a:schemeClr val="bg2"/>
                </a:solidFill>
                <a:latin typeface="Franklin Gothic Demi" panose="020B0703020102020204" pitchFamily="34" charset="0"/>
              </a:defRPr>
            </a:lvl1pPr>
          </a:lstStyle>
          <a:p>
            <a:pPr lvl="0"/>
            <a:r>
              <a:rPr lang="en-US" dirty="0"/>
              <a:t>Click to include a heading (sentence case, no colon)</a:t>
            </a:r>
          </a:p>
        </p:txBody>
      </p:sp>
      <p:sp>
        <p:nvSpPr>
          <p:cNvPr id="10" name="Source Placeholder"/>
          <p:cNvSpPr>
            <a:spLocks noGrp="1"/>
          </p:cNvSpPr>
          <p:nvPr>
            <p:ph type="body" sz="quarter" idx="11" hasCustomPrompt="1"/>
          </p:nvPr>
        </p:nvSpPr>
        <p:spPr>
          <a:xfrm>
            <a:off x="375790" y="6153150"/>
            <a:ext cx="9251999" cy="194951"/>
          </a:xfrm>
        </p:spPr>
        <p:txBody>
          <a:bodyPr anchor="b"/>
          <a:lstStyle>
            <a:lvl1pPr>
              <a:defRPr sz="800" b="0" baseline="0">
                <a:solidFill>
                  <a:schemeClr val="bg2"/>
                </a:solidFill>
              </a:defRPr>
            </a:lvl1pPr>
          </a:lstStyle>
          <a:p>
            <a:pPr lvl="0"/>
            <a:r>
              <a:rPr lang="en-US" dirty="0"/>
              <a:t>Source: Click to edit sources</a:t>
            </a:r>
          </a:p>
        </p:txBody>
      </p:sp>
      <p:sp>
        <p:nvSpPr>
          <p:cNvPr id="11" name="Tagline Placeholder"/>
          <p:cNvSpPr>
            <a:spLocks noGrp="1"/>
          </p:cNvSpPr>
          <p:nvPr>
            <p:ph type="body" sz="quarter" idx="12" hasCustomPrompt="1"/>
          </p:nvPr>
        </p:nvSpPr>
        <p:spPr>
          <a:xfrm>
            <a:off x="375790" y="734768"/>
            <a:ext cx="9259839" cy="380968"/>
          </a:xfrm>
        </p:spPr>
        <p:txBody>
          <a:bodyPr/>
          <a:lstStyle>
            <a:lvl1pPr marL="0" indent="0">
              <a:defRPr sz="1400" b="0" baseline="0">
                <a:solidFill>
                  <a:schemeClr val="bg1">
                    <a:lumMod val="65000"/>
                  </a:schemeClr>
                </a:solidFill>
                <a:latin typeface="Franklin Gothic Demi" panose="020B0703020102020204" pitchFamily="34" charset="0"/>
              </a:defRPr>
            </a:lvl1pPr>
          </a:lstStyle>
          <a:p>
            <a:pPr lvl="0"/>
            <a:r>
              <a:rPr lang="en-US" dirty="0"/>
              <a:t>Click here to edit the tagline – always include a full stop. </a:t>
            </a:r>
          </a:p>
        </p:txBody>
      </p:sp>
    </p:spTree>
    <p:extLst>
      <p:ext uri="{BB962C8B-B14F-4D97-AF65-F5344CB8AC3E}">
        <p14:creationId xmlns:p14="http://schemas.microsoft.com/office/powerpoint/2010/main" val="787037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lide_image option 3">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308029" y="2765699"/>
            <a:ext cx="4884882" cy="678126"/>
          </a:xfrm>
          <a:prstGeom prst="rect">
            <a:avLst/>
          </a:prstGeom>
        </p:spPr>
        <p:txBody>
          <a:bodyPr>
            <a:noAutofit/>
          </a:bodyPr>
          <a:lstStyle>
            <a:lvl1pPr marL="0" indent="0">
              <a:buFontTx/>
              <a:buNone/>
              <a:defRPr sz="2400">
                <a:solidFill>
                  <a:schemeClr val="tx1"/>
                </a:solidFill>
                <a:latin typeface="Arial Narrow" panose="020B0606020202030204" pitchFamily="34" charset="0"/>
              </a:defRPr>
            </a:lvl1pPr>
          </a:lstStyle>
          <a:p>
            <a:r>
              <a:rPr lang="en-AU" dirty="0"/>
              <a:t>SUB HEADLINE / PRESENTER (28PT ARIAL NARROW, UPPER CASE)</a:t>
            </a:r>
          </a:p>
        </p:txBody>
      </p:sp>
      <p:sp>
        <p:nvSpPr>
          <p:cNvPr id="19" name="Text Placeholder 17"/>
          <p:cNvSpPr>
            <a:spLocks noGrp="1"/>
          </p:cNvSpPr>
          <p:nvPr>
            <p:ph type="body" sz="quarter" idx="12" hasCustomPrompt="1"/>
          </p:nvPr>
        </p:nvSpPr>
        <p:spPr>
          <a:xfrm>
            <a:off x="301019" y="4463087"/>
            <a:ext cx="4590069" cy="409725"/>
          </a:xfrm>
          <a:prstGeom prst="rect">
            <a:avLst/>
          </a:prstGeom>
        </p:spPr>
        <p:txBody>
          <a:bodyPr>
            <a:noAutofit/>
          </a:bodyPr>
          <a:lstStyle>
            <a:lvl1pPr marL="0" indent="0">
              <a:buFontTx/>
              <a:buNone/>
              <a:defRPr sz="1800" baseline="0">
                <a:solidFill>
                  <a:schemeClr val="tx1"/>
                </a:solidFill>
                <a:latin typeface="Arial Narrow" panose="020B0606020202030204" pitchFamily="34" charset="0"/>
              </a:defRPr>
            </a:lvl1pPr>
          </a:lstStyle>
          <a:p>
            <a:r>
              <a:rPr lang="en-AU" dirty="0"/>
              <a:t>DATE (20PT ARIAL NARROW, UPPER CASE)</a:t>
            </a:r>
            <a:br>
              <a:rPr lang="en-AU" dirty="0"/>
            </a:br>
            <a:endParaRPr lang="en-AU" dirty="0"/>
          </a:p>
        </p:txBody>
      </p:sp>
      <p:sp>
        <p:nvSpPr>
          <p:cNvPr id="23" name="Text Placeholder 22"/>
          <p:cNvSpPr>
            <a:spLocks noGrp="1"/>
          </p:cNvSpPr>
          <p:nvPr>
            <p:ph type="body" sz="quarter" idx="13" hasCustomPrompt="1"/>
          </p:nvPr>
        </p:nvSpPr>
        <p:spPr>
          <a:xfrm>
            <a:off x="307782" y="1959606"/>
            <a:ext cx="4885129" cy="1180231"/>
          </a:xfrm>
          <a:prstGeom prst="rect">
            <a:avLst/>
          </a:prstGeom>
        </p:spPr>
        <p:txBody>
          <a:bodyPr>
            <a:noAutofit/>
          </a:bodyPr>
          <a:lstStyle>
            <a:lvl1pPr marL="0" indent="0">
              <a:buFontTx/>
              <a:buNone/>
              <a:defRPr sz="3200" b="1" baseline="0">
                <a:solidFill>
                  <a:srgbClr val="006CAB"/>
                </a:solidFill>
                <a:latin typeface="Arial Narrow" panose="020B0606020202030204" pitchFamily="34" charset="0"/>
              </a:defRPr>
            </a:lvl1pPr>
          </a:lstStyle>
          <a:p>
            <a:pPr lvl="0"/>
            <a:r>
              <a:rPr lang="en-AU" dirty="0"/>
              <a:t>TITLE (UPPER CASE)</a:t>
            </a:r>
          </a:p>
        </p:txBody>
      </p:sp>
      <p:sp>
        <p:nvSpPr>
          <p:cNvPr id="25" name="Text Placeholder 17"/>
          <p:cNvSpPr>
            <a:spLocks noGrp="1"/>
          </p:cNvSpPr>
          <p:nvPr>
            <p:ph type="body" sz="quarter" idx="14" hasCustomPrompt="1"/>
          </p:nvPr>
        </p:nvSpPr>
        <p:spPr>
          <a:xfrm>
            <a:off x="300774" y="4872812"/>
            <a:ext cx="4590314" cy="409725"/>
          </a:xfrm>
          <a:prstGeom prst="rect">
            <a:avLst/>
          </a:prstGeom>
        </p:spPr>
        <p:txBody>
          <a:bodyPr>
            <a:noAutofit/>
          </a:bodyPr>
          <a:lstStyle>
            <a:lvl1pPr marL="0" indent="0">
              <a:buFontTx/>
              <a:buNone/>
              <a:defRPr sz="1800" baseline="0">
                <a:solidFill>
                  <a:schemeClr val="tx1"/>
                </a:solidFill>
                <a:latin typeface="Arial Narrow" panose="020B0606020202030204" pitchFamily="34" charset="0"/>
              </a:defRPr>
            </a:lvl1pPr>
          </a:lstStyle>
          <a:p>
            <a:r>
              <a:rPr lang="en-AU" dirty="0"/>
              <a:t>LOCATION/ EXTRA LINE (20PT ARIAL NARROW, UPPER CASE)</a:t>
            </a:r>
            <a:br>
              <a:rPr lang="en-AU" dirty="0"/>
            </a:br>
            <a:endParaRPr lang="en-AU" dirty="0"/>
          </a:p>
        </p:txBody>
      </p:sp>
      <p:pic>
        <p:nvPicPr>
          <p:cNvPr id="10" name="Picture 9">
            <a:extLst>
              <a:ext uri="{FF2B5EF4-FFF2-40B4-BE49-F238E27FC236}">
                <a16:creationId xmlns:a16="http://schemas.microsoft.com/office/drawing/2014/main" id="{C8A07813-8681-408C-B7AA-3F89CD5D9C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1669" y="440726"/>
            <a:ext cx="2270107" cy="660521"/>
          </a:xfrm>
          <a:prstGeom prst="rect">
            <a:avLst/>
          </a:prstGeom>
        </p:spPr>
      </p:pic>
      <p:pic>
        <p:nvPicPr>
          <p:cNvPr id="11" name="Picture 10">
            <a:extLst>
              <a:ext uri="{FF2B5EF4-FFF2-40B4-BE49-F238E27FC236}">
                <a16:creationId xmlns:a16="http://schemas.microsoft.com/office/drawing/2014/main" id="{A986022D-3AB0-453E-B7A0-7CEE654EDCE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6547031" y="0"/>
            <a:ext cx="3014139" cy="6858000"/>
          </a:xfrm>
          <a:prstGeom prst="rect">
            <a:avLst/>
          </a:prstGeom>
        </p:spPr>
      </p:pic>
    </p:spTree>
    <p:extLst>
      <p:ext uri="{BB962C8B-B14F-4D97-AF65-F5344CB8AC3E}">
        <p14:creationId xmlns:p14="http://schemas.microsoft.com/office/powerpoint/2010/main" val="880317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1a_Full slide">
    <p:spTree>
      <p:nvGrpSpPr>
        <p:cNvPr id="1" name=""/>
        <p:cNvGrpSpPr/>
        <p:nvPr/>
      </p:nvGrpSpPr>
      <p:grpSpPr>
        <a:xfrm>
          <a:off x="0" y="0"/>
          <a:ext cx="0" cy="0"/>
          <a:chOff x="0" y="0"/>
          <a:chExt cx="0" cy="0"/>
        </a:xfrm>
      </p:grpSpPr>
      <p:sp>
        <p:nvSpPr>
          <p:cNvPr id="5" name="Rectangle 4"/>
          <p:cNvSpPr/>
          <p:nvPr userDrawn="1"/>
        </p:nvSpPr>
        <p:spPr>
          <a:xfrm>
            <a:off x="-3879" y="6147678"/>
            <a:ext cx="9906000" cy="709005"/>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16" name="Text Placeholder 17">
            <a:extLst>
              <a:ext uri="{FF2B5EF4-FFF2-40B4-BE49-F238E27FC236}">
                <a16:creationId xmlns:a16="http://schemas.microsoft.com/office/drawing/2014/main" id="{F322CBCC-8759-4A12-8784-2A98B9B9F140}"/>
              </a:ext>
            </a:extLst>
          </p:cNvPr>
          <p:cNvSpPr>
            <a:spLocks noGrp="1"/>
          </p:cNvSpPr>
          <p:nvPr>
            <p:ph type="body" sz="quarter" idx="11" hasCustomPrompt="1"/>
          </p:nvPr>
        </p:nvSpPr>
        <p:spPr>
          <a:xfrm>
            <a:off x="243921" y="711362"/>
            <a:ext cx="9410400" cy="466468"/>
          </a:xfrm>
          <a:prstGeom prst="rect">
            <a:avLst/>
          </a:prstGeom>
        </p:spPr>
        <p:txBody>
          <a:bodyPr vert="horz" lIns="91440" tIns="45720" rIns="0" bIns="45720" rtlCol="0">
            <a:noAutofit/>
          </a:bodyPr>
          <a:lstStyle>
            <a:lvl1pPr marL="0" indent="0">
              <a:spcBef>
                <a:spcPts val="0"/>
              </a:spcBef>
              <a:buFont typeface="Arial" panose="020B0604020202020204" pitchFamily="34" charset="0"/>
              <a:buNone/>
              <a:defRPr lang="en-US" sz="1600" dirty="0">
                <a:solidFill>
                  <a:srgbClr val="5A5A5A"/>
                </a:solidFill>
                <a:latin typeface="Arial Narrow" panose="020B0606020202030204" pitchFamily="34" charset="0"/>
              </a:defRPr>
            </a:lvl1pPr>
          </a:lstStyle>
          <a:p>
            <a:pPr marL="228600" lvl="0" indent="-228600"/>
            <a:r>
              <a:rPr lang="en-AU" dirty="0"/>
              <a:t>SUB HEADING (16PT)</a:t>
            </a:r>
          </a:p>
        </p:txBody>
      </p:sp>
      <p:sp>
        <p:nvSpPr>
          <p:cNvPr id="17" name="Text Placeholder 22">
            <a:extLst>
              <a:ext uri="{FF2B5EF4-FFF2-40B4-BE49-F238E27FC236}">
                <a16:creationId xmlns:a16="http://schemas.microsoft.com/office/drawing/2014/main" id="{B92BC934-6D53-443F-A994-B97693B5C066}"/>
              </a:ext>
            </a:extLst>
          </p:cNvPr>
          <p:cNvSpPr>
            <a:spLocks noGrp="1"/>
          </p:cNvSpPr>
          <p:nvPr>
            <p:ph type="body" sz="quarter" idx="13" hasCustomPrompt="1"/>
          </p:nvPr>
        </p:nvSpPr>
        <p:spPr>
          <a:xfrm>
            <a:off x="243921" y="216000"/>
            <a:ext cx="9410400" cy="504000"/>
          </a:xfrm>
          <a:prstGeom prst="rect">
            <a:avLst/>
          </a:prstGeom>
        </p:spPr>
        <p:txBody>
          <a:bodyPr vert="horz" lIns="91440" tIns="45720" rIns="91440" bIns="45720" rtlCol="0" anchor="ctr">
            <a:noAutofit/>
          </a:bodyPr>
          <a:lstStyle>
            <a:lvl1pPr marL="0" indent="0">
              <a:lnSpc>
                <a:spcPts val="2000"/>
              </a:lnSpc>
              <a:spcBef>
                <a:spcPts val="0"/>
              </a:spcBef>
              <a:buFont typeface="Arial" panose="020B0604020202020204" pitchFamily="34" charset="0"/>
              <a:buNone/>
              <a:defRPr lang="en-US" sz="2400" b="1" baseline="0" dirty="0">
                <a:latin typeface="Arial Narrow" panose="020B0606020202030204" pitchFamily="34" charset="0"/>
              </a:defRPr>
            </a:lvl1pPr>
          </a:lstStyle>
          <a:p>
            <a:pPr marL="228600" lvl="0" indent="-228600"/>
            <a:r>
              <a:rPr lang="en-AU" dirty="0"/>
              <a:t>HEADING (24PT)</a:t>
            </a:r>
          </a:p>
        </p:txBody>
      </p:sp>
      <p:sp>
        <p:nvSpPr>
          <p:cNvPr id="20" name="Text Placeholder 17">
            <a:extLst>
              <a:ext uri="{FF2B5EF4-FFF2-40B4-BE49-F238E27FC236}">
                <a16:creationId xmlns:a16="http://schemas.microsoft.com/office/drawing/2014/main" id="{9DDD9A41-4C02-4599-9FB4-0189A9E0CE0E}"/>
              </a:ext>
            </a:extLst>
          </p:cNvPr>
          <p:cNvSpPr>
            <a:spLocks noGrp="1"/>
          </p:cNvSpPr>
          <p:nvPr>
            <p:ph type="body" sz="quarter" idx="20" hasCustomPrompt="1"/>
          </p:nvPr>
        </p:nvSpPr>
        <p:spPr>
          <a:xfrm>
            <a:off x="243921" y="6213425"/>
            <a:ext cx="9410400" cy="216000"/>
          </a:xfrm>
          <a:prstGeom prst="rect">
            <a:avLst/>
          </a:prstGeom>
        </p:spPr>
        <p:txBody>
          <a:bodyPr vert="horz" lIns="91440" tIns="45720" rIns="0" bIns="45720" rtlCol="0" anchor="ctr">
            <a:noAutofit/>
          </a:bodyPr>
          <a:lstStyle>
            <a:lvl1pPr marL="0" indent="0">
              <a:buNone/>
              <a:defRPr lang="en-US" sz="900" dirty="0">
                <a:solidFill>
                  <a:schemeClr val="bg1"/>
                </a:solidFill>
                <a:latin typeface="Arial Narrow" panose="020B0606020202030204" pitchFamily="34" charset="0"/>
              </a:defRPr>
            </a:lvl1pPr>
          </a:lstStyle>
          <a:p>
            <a:pPr marL="228600" lvl="0" indent="-228600">
              <a:spcBef>
                <a:spcPts val="0"/>
              </a:spcBef>
            </a:pPr>
            <a:r>
              <a:rPr lang="en-AU" dirty="0"/>
              <a:t>Source: Insert source.</a:t>
            </a:r>
          </a:p>
        </p:txBody>
      </p:sp>
      <p:sp>
        <p:nvSpPr>
          <p:cNvPr id="4" name="Slide Number Placeholder 3">
            <a:extLst>
              <a:ext uri="{FF2B5EF4-FFF2-40B4-BE49-F238E27FC236}">
                <a16:creationId xmlns:a16="http://schemas.microsoft.com/office/drawing/2014/main" id="{5E697923-AF6B-4F90-B0A2-9FF669D0F1F4}"/>
              </a:ext>
            </a:extLst>
          </p:cNvPr>
          <p:cNvSpPr>
            <a:spLocks noGrp="1"/>
          </p:cNvSpPr>
          <p:nvPr>
            <p:ph type="sldNum" sz="quarter" idx="21"/>
          </p:nvPr>
        </p:nvSpPr>
        <p:spPr>
          <a:xfrm>
            <a:off x="3838575" y="6480000"/>
            <a:ext cx="2228850" cy="257125"/>
          </a:xfrm>
        </p:spPr>
        <p:txBody>
          <a:bodyPr/>
          <a:lstStyle>
            <a:lvl1pPr>
              <a:defRPr sz="1400">
                <a:solidFill>
                  <a:schemeClr val="bg1"/>
                </a:solidFill>
              </a:defRPr>
            </a:lvl1pPr>
          </a:lstStyle>
          <a:p>
            <a:fld id="{5405637C-689D-4934-B955-EF393C348427}" type="slidenum">
              <a:rPr lang="en-AU" smtClean="0"/>
              <a:pPr/>
              <a:t>‹nr.›</a:t>
            </a:fld>
            <a:endParaRPr lang="en-AU" dirty="0"/>
          </a:p>
        </p:txBody>
      </p:sp>
      <p:pic>
        <p:nvPicPr>
          <p:cNvPr id="13" name="Picture 12">
            <a:extLst>
              <a:ext uri="{FF2B5EF4-FFF2-40B4-BE49-F238E27FC236}">
                <a16:creationId xmlns:a16="http://schemas.microsoft.com/office/drawing/2014/main" id="{952C2178-D3C2-4507-BB0F-20FF3C9EEB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7818" y="6317814"/>
            <a:ext cx="1267289" cy="368735"/>
          </a:xfrm>
          <a:prstGeom prst="rect">
            <a:avLst/>
          </a:prstGeom>
        </p:spPr>
      </p:pic>
    </p:spTree>
    <p:extLst>
      <p:ext uri="{BB962C8B-B14F-4D97-AF65-F5344CB8AC3E}">
        <p14:creationId xmlns:p14="http://schemas.microsoft.com/office/powerpoint/2010/main" val="18751672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a_Full slide_with Takeaway">
    <p:spTree>
      <p:nvGrpSpPr>
        <p:cNvPr id="1" name=""/>
        <p:cNvGrpSpPr/>
        <p:nvPr/>
      </p:nvGrpSpPr>
      <p:grpSpPr>
        <a:xfrm>
          <a:off x="0" y="0"/>
          <a:ext cx="0" cy="0"/>
          <a:chOff x="0" y="0"/>
          <a:chExt cx="0" cy="0"/>
        </a:xfrm>
      </p:grpSpPr>
      <p:sp>
        <p:nvSpPr>
          <p:cNvPr id="5" name="Rectangle 4"/>
          <p:cNvSpPr/>
          <p:nvPr userDrawn="1"/>
        </p:nvSpPr>
        <p:spPr>
          <a:xfrm>
            <a:off x="-3879" y="6147679"/>
            <a:ext cx="9906000" cy="709005"/>
          </a:xfrm>
          <a:prstGeom prst="rect">
            <a:avLst/>
          </a:prstGeom>
          <a:blipFill dpi="0" rotWithShape="1">
            <a:blip r:embed="rId2" cstate="screen">
              <a:extLst>
                <a:ext uri="{28A0092B-C50C-407E-A947-70E740481C1C}">
                  <a14:useLocalDpi xmlns:a14="http://schemas.microsoft.com/office/drawing/2010/main"/>
                </a:ext>
              </a:extLst>
            </a:blip>
            <a:srcRect/>
            <a:tile tx="0" ty="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63" dirty="0"/>
          </a:p>
        </p:txBody>
      </p:sp>
      <p:sp>
        <p:nvSpPr>
          <p:cNvPr id="16" name="Text Placeholder 17">
            <a:extLst>
              <a:ext uri="{FF2B5EF4-FFF2-40B4-BE49-F238E27FC236}">
                <a16:creationId xmlns:a16="http://schemas.microsoft.com/office/drawing/2014/main" id="{F322CBCC-8759-4A12-8784-2A98B9B9F140}"/>
              </a:ext>
            </a:extLst>
          </p:cNvPr>
          <p:cNvSpPr>
            <a:spLocks noGrp="1"/>
          </p:cNvSpPr>
          <p:nvPr>
            <p:ph type="body" sz="quarter" idx="11" hasCustomPrompt="1"/>
          </p:nvPr>
        </p:nvSpPr>
        <p:spPr>
          <a:xfrm>
            <a:off x="243921" y="711362"/>
            <a:ext cx="9410400" cy="466468"/>
          </a:xfrm>
          <a:prstGeom prst="rect">
            <a:avLst/>
          </a:prstGeom>
        </p:spPr>
        <p:txBody>
          <a:bodyPr vert="horz" lIns="91440" tIns="45720" rIns="0" bIns="45720" rtlCol="0">
            <a:noAutofit/>
          </a:bodyPr>
          <a:lstStyle>
            <a:lvl1pPr marL="0" indent="0">
              <a:spcBef>
                <a:spcPts val="0"/>
              </a:spcBef>
              <a:buFont typeface="Arial" panose="020B0604020202020204" pitchFamily="34" charset="0"/>
              <a:buNone/>
              <a:defRPr lang="en-US" sz="1600" dirty="0">
                <a:solidFill>
                  <a:srgbClr val="5A5A5A"/>
                </a:solidFill>
                <a:latin typeface="Arial Narrow" panose="020B0606020202030204" pitchFamily="34" charset="0"/>
              </a:defRPr>
            </a:lvl1pPr>
          </a:lstStyle>
          <a:p>
            <a:pPr marL="228600" lvl="0" indent="-228600"/>
            <a:r>
              <a:rPr lang="en-AU" dirty="0"/>
              <a:t>SUB HEADING (16PT)</a:t>
            </a:r>
          </a:p>
        </p:txBody>
      </p:sp>
      <p:sp>
        <p:nvSpPr>
          <p:cNvPr id="17" name="Text Placeholder 22">
            <a:extLst>
              <a:ext uri="{FF2B5EF4-FFF2-40B4-BE49-F238E27FC236}">
                <a16:creationId xmlns:a16="http://schemas.microsoft.com/office/drawing/2014/main" id="{B92BC934-6D53-443F-A994-B97693B5C066}"/>
              </a:ext>
            </a:extLst>
          </p:cNvPr>
          <p:cNvSpPr>
            <a:spLocks noGrp="1"/>
          </p:cNvSpPr>
          <p:nvPr>
            <p:ph type="body" sz="quarter" idx="13" hasCustomPrompt="1"/>
          </p:nvPr>
        </p:nvSpPr>
        <p:spPr>
          <a:xfrm>
            <a:off x="243921" y="216000"/>
            <a:ext cx="9410400" cy="504000"/>
          </a:xfrm>
          <a:prstGeom prst="rect">
            <a:avLst/>
          </a:prstGeom>
        </p:spPr>
        <p:txBody>
          <a:bodyPr vert="horz" lIns="91440" tIns="45720" rIns="91440" bIns="45720" rtlCol="0" anchor="ctr">
            <a:noAutofit/>
          </a:bodyPr>
          <a:lstStyle>
            <a:lvl1pPr marL="0" indent="0">
              <a:lnSpc>
                <a:spcPts val="2000"/>
              </a:lnSpc>
              <a:spcBef>
                <a:spcPts val="0"/>
              </a:spcBef>
              <a:buFont typeface="Arial" panose="020B0604020202020204" pitchFamily="34" charset="0"/>
              <a:buNone/>
              <a:defRPr lang="en-US" sz="2400" b="1" baseline="0" dirty="0">
                <a:latin typeface="Arial Narrow" panose="020B0606020202030204" pitchFamily="34" charset="0"/>
              </a:defRPr>
            </a:lvl1pPr>
          </a:lstStyle>
          <a:p>
            <a:pPr marL="228600" lvl="0" indent="-228600"/>
            <a:r>
              <a:rPr lang="en-AU" dirty="0"/>
              <a:t>HEADING (24PT)</a:t>
            </a:r>
          </a:p>
        </p:txBody>
      </p:sp>
      <p:sp>
        <p:nvSpPr>
          <p:cNvPr id="20" name="Text Placeholder 17">
            <a:extLst>
              <a:ext uri="{FF2B5EF4-FFF2-40B4-BE49-F238E27FC236}">
                <a16:creationId xmlns:a16="http://schemas.microsoft.com/office/drawing/2014/main" id="{9DDD9A41-4C02-4599-9FB4-0189A9E0CE0E}"/>
              </a:ext>
            </a:extLst>
          </p:cNvPr>
          <p:cNvSpPr>
            <a:spLocks noGrp="1"/>
          </p:cNvSpPr>
          <p:nvPr>
            <p:ph type="body" sz="quarter" idx="20" hasCustomPrompt="1"/>
          </p:nvPr>
        </p:nvSpPr>
        <p:spPr>
          <a:xfrm>
            <a:off x="243921" y="6213425"/>
            <a:ext cx="9410400" cy="216000"/>
          </a:xfrm>
          <a:prstGeom prst="rect">
            <a:avLst/>
          </a:prstGeom>
        </p:spPr>
        <p:txBody>
          <a:bodyPr vert="horz" lIns="91440" tIns="45720" rIns="0" bIns="45720" rtlCol="0" anchor="ctr">
            <a:noAutofit/>
          </a:bodyPr>
          <a:lstStyle>
            <a:lvl1pPr marL="0" indent="0">
              <a:buNone/>
              <a:defRPr lang="en-US" sz="900" dirty="0">
                <a:solidFill>
                  <a:schemeClr val="bg1"/>
                </a:solidFill>
                <a:latin typeface="Arial Narrow" panose="020B0606020202030204" pitchFamily="34" charset="0"/>
              </a:defRPr>
            </a:lvl1pPr>
          </a:lstStyle>
          <a:p>
            <a:pPr marL="228600" lvl="0" indent="-228600">
              <a:spcBef>
                <a:spcPts val="0"/>
              </a:spcBef>
            </a:pPr>
            <a:r>
              <a:rPr lang="en-AU" dirty="0"/>
              <a:t>Source: Insert source.</a:t>
            </a:r>
          </a:p>
        </p:txBody>
      </p:sp>
      <p:sp>
        <p:nvSpPr>
          <p:cNvPr id="4" name="Slide Number Placeholder 3">
            <a:extLst>
              <a:ext uri="{FF2B5EF4-FFF2-40B4-BE49-F238E27FC236}">
                <a16:creationId xmlns:a16="http://schemas.microsoft.com/office/drawing/2014/main" id="{5E697923-AF6B-4F90-B0A2-9FF669D0F1F4}"/>
              </a:ext>
            </a:extLst>
          </p:cNvPr>
          <p:cNvSpPr>
            <a:spLocks noGrp="1"/>
          </p:cNvSpPr>
          <p:nvPr>
            <p:ph type="sldNum" sz="quarter" idx="21"/>
          </p:nvPr>
        </p:nvSpPr>
        <p:spPr>
          <a:xfrm>
            <a:off x="3838575" y="6480000"/>
            <a:ext cx="2228850" cy="257125"/>
          </a:xfrm>
        </p:spPr>
        <p:txBody>
          <a:bodyPr/>
          <a:lstStyle>
            <a:lvl1pPr>
              <a:defRPr sz="1400">
                <a:solidFill>
                  <a:schemeClr val="bg1"/>
                </a:solidFill>
              </a:defRPr>
            </a:lvl1pPr>
          </a:lstStyle>
          <a:p>
            <a:fld id="{5405637C-689D-4934-B955-EF393C348427}" type="slidenum">
              <a:rPr lang="en-AU" smtClean="0"/>
              <a:pPr/>
              <a:t>‹nr.›</a:t>
            </a:fld>
            <a:endParaRPr lang="en-AU" dirty="0"/>
          </a:p>
        </p:txBody>
      </p:sp>
      <p:pic>
        <p:nvPicPr>
          <p:cNvPr id="13" name="Picture 12">
            <a:extLst>
              <a:ext uri="{FF2B5EF4-FFF2-40B4-BE49-F238E27FC236}">
                <a16:creationId xmlns:a16="http://schemas.microsoft.com/office/drawing/2014/main" id="{952C2178-D3C2-4507-BB0F-20FF3C9EEB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7818" y="6317814"/>
            <a:ext cx="1267289" cy="368735"/>
          </a:xfrm>
          <a:prstGeom prst="rect">
            <a:avLst/>
          </a:prstGeom>
        </p:spPr>
      </p:pic>
      <p:sp>
        <p:nvSpPr>
          <p:cNvPr id="10" name="Takeaway Placeholder">
            <a:extLst>
              <a:ext uri="{FF2B5EF4-FFF2-40B4-BE49-F238E27FC236}">
                <a16:creationId xmlns:a16="http://schemas.microsoft.com/office/drawing/2014/main" id="{5F975D93-D9BE-494D-B301-C63D5A3FE4B1}"/>
              </a:ext>
            </a:extLst>
          </p:cNvPr>
          <p:cNvSpPr>
            <a:spLocks noGrp="1"/>
          </p:cNvSpPr>
          <p:nvPr>
            <p:ph type="body" sz="quarter" idx="22" hasCustomPrompt="1"/>
          </p:nvPr>
        </p:nvSpPr>
        <p:spPr>
          <a:xfrm>
            <a:off x="2650330" y="5432420"/>
            <a:ext cx="4680000" cy="576000"/>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lgn="ctr">
              <a:buNone/>
              <a:defRPr lang="en-US" sz="1400" b="1" dirty="0">
                <a:solidFill>
                  <a:schemeClr val="bg2">
                    <a:lumMod val="50000"/>
                  </a:schemeClr>
                </a:solidFill>
                <a:latin typeface="Arial Narrow" panose="020B0606020202030204" pitchFamily="34" charset="0"/>
                <a:cs typeface="Arial" panose="020B0604020202020204" pitchFamily="34" charset="0"/>
              </a:defRPr>
            </a:lvl1pPr>
          </a:lstStyle>
          <a:p>
            <a:pPr marL="0" lvl="0" algn="ctr"/>
            <a:r>
              <a:rPr lang="en-AU" dirty="0"/>
              <a:t>Click here to include a take away</a:t>
            </a:r>
          </a:p>
        </p:txBody>
      </p:sp>
    </p:spTree>
    <p:extLst>
      <p:ext uri="{BB962C8B-B14F-4D97-AF65-F5344CB8AC3E}">
        <p14:creationId xmlns:p14="http://schemas.microsoft.com/office/powerpoint/2010/main" val="34674393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slide with logo" type="title">
  <p:cSld name="Blank slide with logo">
    <p:spTree>
      <p:nvGrpSpPr>
        <p:cNvPr id="1" name="Shape 10"/>
        <p:cNvGrpSpPr/>
        <p:nvPr/>
      </p:nvGrpSpPr>
      <p:grpSpPr>
        <a:xfrm>
          <a:off x="0" y="0"/>
          <a:ext cx="0" cy="0"/>
          <a:chOff x="0" y="0"/>
          <a:chExt cx="0" cy="0"/>
        </a:xfrm>
      </p:grpSpPr>
      <p:sp>
        <p:nvSpPr>
          <p:cNvPr id="11" name="Google Shape;11;p2"/>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1633825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_AND_BODY">
  <p:cSld name="TITLE_AND_BODY">
    <p:spTree>
      <p:nvGrpSpPr>
        <p:cNvPr id="1" name="Shape 12"/>
        <p:cNvGrpSpPr/>
        <p:nvPr/>
      </p:nvGrpSpPr>
      <p:grpSpPr>
        <a:xfrm>
          <a:off x="0" y="0"/>
          <a:ext cx="0" cy="0"/>
          <a:chOff x="0" y="0"/>
          <a:chExt cx="0" cy="0"/>
        </a:xfrm>
      </p:grpSpPr>
      <p:pic>
        <p:nvPicPr>
          <p:cNvPr id="13" name="Google Shape;13;p3" descr="Google Shape;182;p27"/>
          <p:cNvPicPr preferRelativeResize="0"/>
          <p:nvPr/>
        </p:nvPicPr>
        <p:blipFill rotWithShape="1">
          <a:blip r:embed="rId2">
            <a:alphaModFix/>
          </a:blip>
          <a:srcRect/>
          <a:stretch/>
        </p:blipFill>
        <p:spPr>
          <a:xfrm>
            <a:off x="8022269" y="48007"/>
            <a:ext cx="1826784" cy="960000"/>
          </a:xfrm>
          <a:prstGeom prst="rect">
            <a:avLst/>
          </a:prstGeom>
          <a:noFill/>
          <a:ln>
            <a:noFill/>
          </a:ln>
        </p:spPr>
      </p:pic>
      <p:sp>
        <p:nvSpPr>
          <p:cNvPr id="14" name="Google Shape;14;p3"/>
          <p:cNvSpPr/>
          <p:nvPr/>
        </p:nvSpPr>
        <p:spPr>
          <a:xfrm>
            <a:off x="0" y="0"/>
            <a:ext cx="9906000" cy="6858000"/>
          </a:xfrm>
          <a:prstGeom prst="rect">
            <a:avLst/>
          </a:prstGeom>
          <a:solidFill>
            <a:srgbClr val="0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pic>
        <p:nvPicPr>
          <p:cNvPr id="15" name="Google Shape;15;p3" descr="Google Shape;188;p30"/>
          <p:cNvPicPr preferRelativeResize="0"/>
          <p:nvPr/>
        </p:nvPicPr>
        <p:blipFill rotWithShape="1">
          <a:blip r:embed="rId3">
            <a:alphaModFix/>
          </a:blip>
          <a:srcRect/>
          <a:stretch/>
        </p:blipFill>
        <p:spPr>
          <a:xfrm>
            <a:off x="173370" y="6401023"/>
            <a:ext cx="2355716" cy="320456"/>
          </a:xfrm>
          <a:prstGeom prst="rect">
            <a:avLst/>
          </a:prstGeom>
          <a:noFill/>
          <a:ln>
            <a:noFill/>
          </a:ln>
        </p:spPr>
      </p:pic>
      <p:pic>
        <p:nvPicPr>
          <p:cNvPr id="16" name="Google Shape;16;p3" descr="Google Shape;189;p30"/>
          <p:cNvPicPr preferRelativeResize="0"/>
          <p:nvPr/>
        </p:nvPicPr>
        <p:blipFill rotWithShape="1">
          <a:blip r:embed="rId4">
            <a:alphaModFix/>
          </a:blip>
          <a:srcRect/>
          <a:stretch/>
        </p:blipFill>
        <p:spPr>
          <a:xfrm>
            <a:off x="0" y="0"/>
            <a:ext cx="9906000" cy="6858000"/>
          </a:xfrm>
          <a:prstGeom prst="rect">
            <a:avLst/>
          </a:prstGeom>
          <a:noFill/>
          <a:ln>
            <a:noFill/>
          </a:ln>
        </p:spPr>
      </p:pic>
      <p:pic>
        <p:nvPicPr>
          <p:cNvPr id="17" name="Google Shape;17;p3" descr="Google Shape;190;p30"/>
          <p:cNvPicPr preferRelativeResize="0"/>
          <p:nvPr/>
        </p:nvPicPr>
        <p:blipFill rotWithShape="1">
          <a:blip r:embed="rId3">
            <a:alphaModFix/>
          </a:blip>
          <a:srcRect/>
          <a:stretch/>
        </p:blipFill>
        <p:spPr>
          <a:xfrm>
            <a:off x="173370" y="6401023"/>
            <a:ext cx="2355716" cy="320456"/>
          </a:xfrm>
          <a:prstGeom prst="rect">
            <a:avLst/>
          </a:prstGeom>
          <a:noFill/>
          <a:ln>
            <a:noFill/>
          </a:ln>
        </p:spPr>
      </p:pic>
      <p:sp>
        <p:nvSpPr>
          <p:cNvPr id="18" name="Google Shape;18;p3"/>
          <p:cNvSpPr txBox="1">
            <a:spLocks noGrp="1"/>
          </p:cNvSpPr>
          <p:nvPr>
            <p:ph type="sldNum" idx="12"/>
          </p:nvPr>
        </p:nvSpPr>
        <p:spPr>
          <a:xfrm>
            <a:off x="6876955" y="6224224"/>
            <a:ext cx="327024" cy="385045"/>
          </a:xfrm>
          <a:prstGeom prst="rect">
            <a:avLst/>
          </a:prstGeom>
          <a:noFill/>
          <a:ln>
            <a:noFill/>
          </a:ln>
        </p:spPr>
        <p:txBody>
          <a:bodyPr spcFirstLastPara="1" wrap="square" lIns="45675" tIns="45675" rIns="45675" bIns="45675" anchor="t" anchorCtr="0">
            <a:noAutofit/>
          </a:bodyPr>
          <a:lstStyle>
            <a:lvl1pPr marL="0" marR="0" lvl="0"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sz="1300" dirty="0"/>
          </a:p>
        </p:txBody>
      </p:sp>
    </p:spTree>
    <p:extLst>
      <p:ext uri="{BB962C8B-B14F-4D97-AF65-F5344CB8AC3E}">
        <p14:creationId xmlns:p14="http://schemas.microsoft.com/office/powerpoint/2010/main" val="6665945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9"/>
        <p:cNvGrpSpPr/>
        <p:nvPr/>
      </p:nvGrpSpPr>
      <p:grpSpPr>
        <a:xfrm>
          <a:off x="0" y="0"/>
          <a:ext cx="0" cy="0"/>
          <a:chOff x="0" y="0"/>
          <a:chExt cx="0" cy="0"/>
        </a:xfrm>
      </p:grpSpPr>
      <p:pic>
        <p:nvPicPr>
          <p:cNvPr id="20" name="Google Shape;20;p4" descr="Google Shape;204;p33"/>
          <p:cNvPicPr preferRelativeResize="0"/>
          <p:nvPr/>
        </p:nvPicPr>
        <p:blipFill rotWithShape="1">
          <a:blip r:embed="rId2">
            <a:alphaModFix/>
          </a:blip>
          <a:srcRect t="9722" b="13282"/>
          <a:stretch/>
        </p:blipFill>
        <p:spPr>
          <a:xfrm>
            <a:off x="2" y="-1"/>
            <a:ext cx="9906001" cy="6858001"/>
          </a:xfrm>
          <a:prstGeom prst="rect">
            <a:avLst/>
          </a:prstGeom>
          <a:noFill/>
          <a:ln>
            <a:noFill/>
          </a:ln>
        </p:spPr>
      </p:pic>
      <p:pic>
        <p:nvPicPr>
          <p:cNvPr id="21" name="Google Shape;21;p4" descr="Google Shape;205;p33"/>
          <p:cNvPicPr preferRelativeResize="0"/>
          <p:nvPr/>
        </p:nvPicPr>
        <p:blipFill rotWithShape="1">
          <a:blip r:embed="rId3">
            <a:alphaModFix/>
          </a:blip>
          <a:srcRect/>
          <a:stretch/>
        </p:blipFill>
        <p:spPr>
          <a:xfrm>
            <a:off x="8253012" y="251173"/>
            <a:ext cx="1426356" cy="508884"/>
          </a:xfrm>
          <a:prstGeom prst="rect">
            <a:avLst/>
          </a:prstGeom>
          <a:noFill/>
          <a:ln>
            <a:noFill/>
          </a:ln>
        </p:spPr>
      </p:pic>
      <p:sp>
        <p:nvSpPr>
          <p:cNvPr id="22" name="Google Shape;22;p4"/>
          <p:cNvSpPr txBox="1">
            <a:spLocks noGrp="1"/>
          </p:cNvSpPr>
          <p:nvPr>
            <p:ph type="body" idx="1"/>
          </p:nvPr>
        </p:nvSpPr>
        <p:spPr>
          <a:xfrm>
            <a:off x="681037" y="450041"/>
            <a:ext cx="7945438" cy="897583"/>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1083"/>
              </a:spcBef>
              <a:spcAft>
                <a:spcPts val="0"/>
              </a:spcAft>
              <a:buClr>
                <a:srgbClr val="6E9FC8"/>
              </a:buClr>
              <a:buSzPts val="1800"/>
              <a:buFont typeface="Arial Narrow"/>
              <a:buNone/>
              <a:defRPr sz="1950" b="1">
                <a:solidFill>
                  <a:srgbClr val="6E9FC8"/>
                </a:solidFill>
                <a:latin typeface="Arial Narrow"/>
                <a:ea typeface="Arial Narrow"/>
                <a:cs typeface="Arial Narrow"/>
                <a:sym typeface="Arial Narrow"/>
              </a:defRPr>
            </a:lvl1pPr>
            <a:lvl2pPr marL="990570" lvl="1"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2pPr>
            <a:lvl3pPr marL="1485854" lvl="2"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3pPr>
            <a:lvl4pPr marL="1981139" lvl="3"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4pPr>
            <a:lvl5pPr marL="2476424" lvl="4"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3" name="Google Shape;23;p4"/>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18101810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ection divider">
  <p:cSld name="Section divider">
    <p:spTree>
      <p:nvGrpSpPr>
        <p:cNvPr id="1" name="Shape 31"/>
        <p:cNvGrpSpPr/>
        <p:nvPr/>
      </p:nvGrpSpPr>
      <p:grpSpPr>
        <a:xfrm>
          <a:off x="0" y="0"/>
          <a:ext cx="0" cy="0"/>
          <a:chOff x="0" y="0"/>
          <a:chExt cx="0" cy="0"/>
        </a:xfrm>
      </p:grpSpPr>
      <p:sp>
        <p:nvSpPr>
          <p:cNvPr id="32" name="Google Shape;32;p8"/>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33" name="Google Shape;33;p8"/>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34" name="Google Shape;34;p8"/>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35" name="Google Shape;35;p8"/>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pic>
        <p:nvPicPr>
          <p:cNvPr id="36" name="Google Shape;36;p8" descr="Google Shape;155;p21"/>
          <p:cNvPicPr preferRelativeResize="0"/>
          <p:nvPr/>
        </p:nvPicPr>
        <p:blipFill rotWithShape="1">
          <a:blip r:embed="rId2">
            <a:alphaModFix/>
          </a:blip>
          <a:srcRect/>
          <a:stretch/>
        </p:blipFill>
        <p:spPr>
          <a:xfrm>
            <a:off x="8574205" y="6397304"/>
            <a:ext cx="1029673" cy="368736"/>
          </a:xfrm>
          <a:prstGeom prst="rect">
            <a:avLst/>
          </a:prstGeom>
          <a:noFill/>
          <a:ln>
            <a:noFill/>
          </a:ln>
        </p:spPr>
      </p:pic>
      <p:sp>
        <p:nvSpPr>
          <p:cNvPr id="37" name="Google Shape;37;p8"/>
          <p:cNvSpPr/>
          <p:nvPr/>
        </p:nvSpPr>
        <p:spPr>
          <a:xfrm>
            <a:off x="177999" y="85725"/>
            <a:ext cx="2252069" cy="1162051"/>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38" name="Google Shape;38;p8"/>
          <p:cNvSpPr/>
          <p:nvPr/>
        </p:nvSpPr>
        <p:spPr>
          <a:xfrm>
            <a:off x="3734772" y="-28576"/>
            <a:ext cx="1269207" cy="6915152"/>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pic>
        <p:nvPicPr>
          <p:cNvPr id="39" name="Google Shape;39;p8" descr="Google Shape;158;p21"/>
          <p:cNvPicPr preferRelativeResize="0"/>
          <p:nvPr/>
        </p:nvPicPr>
        <p:blipFill rotWithShape="1">
          <a:blip r:embed="rId3">
            <a:alphaModFix/>
          </a:blip>
          <a:srcRect/>
          <a:stretch/>
        </p:blipFill>
        <p:spPr>
          <a:xfrm>
            <a:off x="-48154" y="588"/>
            <a:ext cx="9954155" cy="6885989"/>
          </a:xfrm>
          <a:prstGeom prst="rect">
            <a:avLst/>
          </a:prstGeom>
          <a:noFill/>
          <a:ln>
            <a:noFill/>
          </a:ln>
        </p:spPr>
      </p:pic>
      <p:sp>
        <p:nvSpPr>
          <p:cNvPr id="40" name="Google Shape;40;p8"/>
          <p:cNvSpPr txBox="1">
            <a:spLocks noGrp="1"/>
          </p:cNvSpPr>
          <p:nvPr>
            <p:ph type="body" idx="1"/>
          </p:nvPr>
        </p:nvSpPr>
        <p:spPr>
          <a:xfrm>
            <a:off x="5098211" y="2313094"/>
            <a:ext cx="4678057" cy="3435596"/>
          </a:xfrm>
          <a:prstGeom prst="rect">
            <a:avLst/>
          </a:prstGeom>
          <a:noFill/>
          <a:ln>
            <a:noFill/>
          </a:ln>
        </p:spPr>
        <p:txBody>
          <a:bodyPr spcFirstLastPara="1" wrap="square" lIns="45675" tIns="45675" rIns="45675" bIns="45675" anchor="t" anchorCtr="0"/>
          <a:lstStyle>
            <a:lvl1pPr marL="495285" lvl="0" indent="-247642" algn="r">
              <a:lnSpc>
                <a:spcPct val="90000"/>
              </a:lnSpc>
              <a:spcBef>
                <a:spcPts val="758"/>
              </a:spcBef>
              <a:spcAft>
                <a:spcPts val="0"/>
              </a:spcAft>
              <a:buClr>
                <a:srgbClr val="FFFFFF"/>
              </a:buClr>
              <a:buSzPts val="3300"/>
              <a:buFont typeface="Arial Narrow"/>
              <a:buNone/>
              <a:defRPr sz="3575" b="1">
                <a:solidFill>
                  <a:srgbClr val="FFFFFF"/>
                </a:solidFill>
                <a:latin typeface="Arial Narrow"/>
                <a:ea typeface="Arial Narrow"/>
                <a:cs typeface="Arial Narrow"/>
                <a:sym typeface="Arial Narrow"/>
              </a:defRPr>
            </a:lvl1pPr>
            <a:lvl2pPr marL="990570" lvl="1" indent="-474648" algn="r">
              <a:lnSpc>
                <a:spcPct val="90000"/>
              </a:lnSpc>
              <a:spcBef>
                <a:spcPts val="758"/>
              </a:spcBef>
              <a:spcAft>
                <a:spcPts val="0"/>
              </a:spcAft>
              <a:buClr>
                <a:srgbClr val="FFFFFF"/>
              </a:buClr>
              <a:buSzPts val="3300"/>
              <a:buFont typeface="Arial Narrow"/>
              <a:buChar char="•"/>
              <a:defRPr sz="3575" b="1">
                <a:solidFill>
                  <a:srgbClr val="FFFFFF"/>
                </a:solidFill>
                <a:latin typeface="Arial Narrow"/>
                <a:ea typeface="Arial Narrow"/>
                <a:cs typeface="Arial Narrow"/>
                <a:sym typeface="Arial Narrow"/>
              </a:defRPr>
            </a:lvl2pPr>
            <a:lvl3pPr marL="1485854" lvl="2" indent="-474648" algn="r">
              <a:lnSpc>
                <a:spcPct val="90000"/>
              </a:lnSpc>
              <a:spcBef>
                <a:spcPts val="758"/>
              </a:spcBef>
              <a:spcAft>
                <a:spcPts val="0"/>
              </a:spcAft>
              <a:buClr>
                <a:srgbClr val="FFFFFF"/>
              </a:buClr>
              <a:buSzPts val="3300"/>
              <a:buFont typeface="Arial Narrow"/>
              <a:buChar char="•"/>
              <a:defRPr sz="3575" b="1">
                <a:solidFill>
                  <a:srgbClr val="FFFFFF"/>
                </a:solidFill>
                <a:latin typeface="Arial Narrow"/>
                <a:ea typeface="Arial Narrow"/>
                <a:cs typeface="Arial Narrow"/>
                <a:sym typeface="Arial Narrow"/>
              </a:defRPr>
            </a:lvl3pPr>
            <a:lvl4pPr marL="1981139" lvl="3" indent="-474648" algn="r">
              <a:lnSpc>
                <a:spcPct val="90000"/>
              </a:lnSpc>
              <a:spcBef>
                <a:spcPts val="758"/>
              </a:spcBef>
              <a:spcAft>
                <a:spcPts val="0"/>
              </a:spcAft>
              <a:buClr>
                <a:srgbClr val="FFFFFF"/>
              </a:buClr>
              <a:buSzPts val="3300"/>
              <a:buFont typeface="Arial Narrow"/>
              <a:buChar char="•"/>
              <a:defRPr sz="3575" b="1">
                <a:solidFill>
                  <a:srgbClr val="FFFFFF"/>
                </a:solidFill>
                <a:latin typeface="Arial Narrow"/>
                <a:ea typeface="Arial Narrow"/>
                <a:cs typeface="Arial Narrow"/>
                <a:sym typeface="Arial Narrow"/>
              </a:defRPr>
            </a:lvl4pPr>
            <a:lvl5pPr marL="2476424" lvl="4" indent="-474648" algn="r">
              <a:lnSpc>
                <a:spcPct val="90000"/>
              </a:lnSpc>
              <a:spcBef>
                <a:spcPts val="758"/>
              </a:spcBef>
              <a:spcAft>
                <a:spcPts val="0"/>
              </a:spcAft>
              <a:buClr>
                <a:srgbClr val="FFFFFF"/>
              </a:buClr>
              <a:buSzPts val="3300"/>
              <a:buFont typeface="Arial Narrow"/>
              <a:buChar char="•"/>
              <a:defRPr sz="3575" b="1">
                <a:solidFill>
                  <a:srgbClr val="FFFFFF"/>
                </a:solidFill>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pic>
        <p:nvPicPr>
          <p:cNvPr id="41" name="Google Shape;41;p8" descr="Google Shape;160;p21"/>
          <p:cNvPicPr preferRelativeResize="0"/>
          <p:nvPr/>
        </p:nvPicPr>
        <p:blipFill rotWithShape="1">
          <a:blip r:embed="rId2">
            <a:alphaModFix/>
          </a:blip>
          <a:srcRect/>
          <a:stretch/>
        </p:blipFill>
        <p:spPr>
          <a:xfrm>
            <a:off x="8698030" y="6373901"/>
            <a:ext cx="1029673" cy="368736"/>
          </a:xfrm>
          <a:prstGeom prst="rect">
            <a:avLst/>
          </a:prstGeom>
          <a:noFill/>
          <a:ln>
            <a:noFill/>
          </a:ln>
        </p:spPr>
      </p:pic>
      <p:sp>
        <p:nvSpPr>
          <p:cNvPr id="42" name="Google Shape;42;p8"/>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3362645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Full slide copy_texture">
  <p:cSld name="Full slide copy_texture">
    <p:spTree>
      <p:nvGrpSpPr>
        <p:cNvPr id="1" name="Shape 43"/>
        <p:cNvGrpSpPr/>
        <p:nvPr/>
      </p:nvGrpSpPr>
      <p:grpSpPr>
        <a:xfrm>
          <a:off x="0" y="0"/>
          <a:ext cx="0" cy="0"/>
          <a:chOff x="0" y="0"/>
          <a:chExt cx="0" cy="0"/>
        </a:xfrm>
      </p:grpSpPr>
      <p:sp>
        <p:nvSpPr>
          <p:cNvPr id="44" name="Google Shape;44;p9"/>
          <p:cNvSpPr/>
          <p:nvPr/>
        </p:nvSpPr>
        <p:spPr>
          <a:xfrm>
            <a:off x="0" y="6006107"/>
            <a:ext cx="9906000" cy="870944"/>
          </a:xfrm>
          <a:prstGeom prst="rect">
            <a:avLst/>
          </a:prstGeom>
          <a:blipFill rotWithShape="1">
            <a:blip r:embed="rId2">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45" name="Google Shape;45;p9"/>
          <p:cNvSpPr txBox="1">
            <a:spLocks noGrp="1"/>
          </p:cNvSpPr>
          <p:nvPr>
            <p:ph type="body" idx="1"/>
          </p:nvPr>
        </p:nvSpPr>
        <p:spPr>
          <a:xfrm>
            <a:off x="243922" y="902560"/>
            <a:ext cx="9410401" cy="466469"/>
          </a:xfrm>
          <a:prstGeom prst="rect">
            <a:avLst/>
          </a:prstGeom>
          <a:noFill/>
          <a:ln>
            <a:noFill/>
          </a:ln>
        </p:spPr>
        <p:txBody>
          <a:bodyPr spcFirstLastPara="1" wrap="square" lIns="0" tIns="0" rIns="0" bIns="0" anchor="t" anchorCtr="0"/>
          <a:lstStyle>
            <a:lvl1pPr marL="495285" lvl="0" indent="-247642" algn="l">
              <a:lnSpc>
                <a:spcPct val="90000"/>
              </a:lnSpc>
              <a:spcBef>
                <a:spcPts val="758"/>
              </a:spcBef>
              <a:spcAft>
                <a:spcPts val="0"/>
              </a:spcAft>
              <a:buClr>
                <a:srgbClr val="5A5A5A"/>
              </a:buClr>
              <a:buSzPts val="1200"/>
              <a:buFont typeface="Arial Narrow"/>
              <a:buNone/>
              <a:defRPr sz="1300">
                <a:solidFill>
                  <a:srgbClr val="5A5A5A"/>
                </a:solidFill>
                <a:latin typeface="Arial Narrow"/>
                <a:ea typeface="Arial Narrow"/>
                <a:cs typeface="Arial Narrow"/>
                <a:sym typeface="Arial Narrow"/>
              </a:defRPr>
            </a:lvl1pPr>
            <a:lvl2pPr marL="990570" lvl="1" indent="-330190" algn="l">
              <a:lnSpc>
                <a:spcPct val="90000"/>
              </a:lnSpc>
              <a:spcBef>
                <a:spcPts val="758"/>
              </a:spcBef>
              <a:spcAft>
                <a:spcPts val="0"/>
              </a:spcAft>
              <a:buClr>
                <a:srgbClr val="5A5A5A"/>
              </a:buClr>
              <a:buSzPts val="1200"/>
              <a:buFont typeface="Arial Narrow"/>
              <a:buChar char="•"/>
              <a:defRPr sz="1300">
                <a:solidFill>
                  <a:srgbClr val="5A5A5A"/>
                </a:solidFill>
                <a:latin typeface="Arial Narrow"/>
                <a:ea typeface="Arial Narrow"/>
                <a:cs typeface="Arial Narrow"/>
                <a:sym typeface="Arial Narrow"/>
              </a:defRPr>
            </a:lvl2pPr>
            <a:lvl3pPr marL="1485854" lvl="2" indent="-330190" algn="l">
              <a:lnSpc>
                <a:spcPct val="90000"/>
              </a:lnSpc>
              <a:spcBef>
                <a:spcPts val="758"/>
              </a:spcBef>
              <a:spcAft>
                <a:spcPts val="0"/>
              </a:spcAft>
              <a:buClr>
                <a:srgbClr val="5A5A5A"/>
              </a:buClr>
              <a:buSzPts val="1200"/>
              <a:buFont typeface="Arial Narrow"/>
              <a:buChar char="•"/>
              <a:defRPr sz="1300">
                <a:solidFill>
                  <a:srgbClr val="5A5A5A"/>
                </a:solidFill>
                <a:latin typeface="Arial Narrow"/>
                <a:ea typeface="Arial Narrow"/>
                <a:cs typeface="Arial Narrow"/>
                <a:sym typeface="Arial Narrow"/>
              </a:defRPr>
            </a:lvl3pPr>
            <a:lvl4pPr marL="1981139" lvl="3" indent="-330190" algn="l">
              <a:lnSpc>
                <a:spcPct val="90000"/>
              </a:lnSpc>
              <a:spcBef>
                <a:spcPts val="758"/>
              </a:spcBef>
              <a:spcAft>
                <a:spcPts val="0"/>
              </a:spcAft>
              <a:buClr>
                <a:srgbClr val="5A5A5A"/>
              </a:buClr>
              <a:buSzPts val="1200"/>
              <a:buFont typeface="Arial Narrow"/>
              <a:buChar char="•"/>
              <a:defRPr sz="1300">
                <a:solidFill>
                  <a:srgbClr val="5A5A5A"/>
                </a:solidFill>
                <a:latin typeface="Arial Narrow"/>
                <a:ea typeface="Arial Narrow"/>
                <a:cs typeface="Arial Narrow"/>
                <a:sym typeface="Arial Narrow"/>
              </a:defRPr>
            </a:lvl4pPr>
            <a:lvl5pPr marL="2476424" lvl="4" indent="-330190" algn="l">
              <a:lnSpc>
                <a:spcPct val="90000"/>
              </a:lnSpc>
              <a:spcBef>
                <a:spcPts val="758"/>
              </a:spcBef>
              <a:spcAft>
                <a:spcPts val="0"/>
              </a:spcAft>
              <a:buClr>
                <a:srgbClr val="5A5A5A"/>
              </a:buClr>
              <a:buSzPts val="1200"/>
              <a:buFont typeface="Arial Narrow"/>
              <a:buChar char="•"/>
              <a:defRPr sz="1300">
                <a:solidFill>
                  <a:srgbClr val="5A5A5A"/>
                </a:solidFill>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46" name="Google Shape;46;p9"/>
          <p:cNvSpPr txBox="1">
            <a:spLocks noGrp="1"/>
          </p:cNvSpPr>
          <p:nvPr>
            <p:ph type="body" idx="2"/>
          </p:nvPr>
        </p:nvSpPr>
        <p:spPr>
          <a:xfrm>
            <a:off x="243922" y="135808"/>
            <a:ext cx="9410402" cy="736957"/>
          </a:xfrm>
          <a:prstGeom prst="rect">
            <a:avLst/>
          </a:prstGeom>
          <a:noFill/>
          <a:ln>
            <a:noFill/>
          </a:ln>
        </p:spPr>
        <p:txBody>
          <a:bodyPr spcFirstLastPara="1" wrap="square" lIns="45675" tIns="45675" rIns="45675" bIns="45675" anchor="ctr"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47" name="Google Shape;47;p9"/>
          <p:cNvSpPr txBox="1">
            <a:spLocks noGrp="1"/>
          </p:cNvSpPr>
          <p:nvPr>
            <p:ph type="body" idx="3"/>
          </p:nvPr>
        </p:nvSpPr>
        <p:spPr>
          <a:xfrm>
            <a:off x="243922" y="1687391"/>
            <a:ext cx="9410402" cy="401648"/>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48" name="Google Shape;48;p9"/>
          <p:cNvSpPr txBox="1">
            <a:spLocks noGrp="1"/>
          </p:cNvSpPr>
          <p:nvPr>
            <p:ph type="body" idx="4"/>
          </p:nvPr>
        </p:nvSpPr>
        <p:spPr>
          <a:xfrm>
            <a:off x="243922" y="2097683"/>
            <a:ext cx="9410402" cy="3307815"/>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49" name="Google Shape;49;p9"/>
          <p:cNvSpPr txBox="1">
            <a:spLocks noGrp="1"/>
          </p:cNvSpPr>
          <p:nvPr>
            <p:ph type="body" idx="5"/>
          </p:nvPr>
        </p:nvSpPr>
        <p:spPr>
          <a:xfrm>
            <a:off x="243922" y="5755941"/>
            <a:ext cx="9410402" cy="216001"/>
          </a:xfrm>
          <a:prstGeom prst="rect">
            <a:avLst/>
          </a:prstGeom>
          <a:noFill/>
          <a:ln>
            <a:noFill/>
          </a:ln>
        </p:spPr>
        <p:txBody>
          <a:bodyPr spcFirstLastPara="1" wrap="square" lIns="0" tIns="0" rIns="0" bIns="0" anchor="ctr"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pic>
        <p:nvPicPr>
          <p:cNvPr id="50" name="Google Shape;50;p9" descr="Google Shape;39;p8"/>
          <p:cNvPicPr preferRelativeResize="0"/>
          <p:nvPr/>
        </p:nvPicPr>
        <p:blipFill rotWithShape="1">
          <a:blip r:embed="rId3">
            <a:alphaModFix/>
          </a:blip>
          <a:srcRect/>
          <a:stretch/>
        </p:blipFill>
        <p:spPr>
          <a:xfrm>
            <a:off x="8507819" y="6317817"/>
            <a:ext cx="1267290" cy="368736"/>
          </a:xfrm>
          <a:prstGeom prst="rect">
            <a:avLst/>
          </a:prstGeom>
          <a:noFill/>
          <a:ln>
            <a:noFill/>
          </a:ln>
        </p:spPr>
      </p:pic>
      <p:sp>
        <p:nvSpPr>
          <p:cNvPr id="51" name="Google Shape;51;p9"/>
          <p:cNvSpPr txBox="1">
            <a:spLocks noGrp="1"/>
          </p:cNvSpPr>
          <p:nvPr>
            <p:ph type="sldNum" idx="12"/>
          </p:nvPr>
        </p:nvSpPr>
        <p:spPr>
          <a:xfrm>
            <a:off x="0" y="0"/>
            <a:ext cx="327024" cy="385045"/>
          </a:xfrm>
          <a:prstGeom prst="rect">
            <a:avLst/>
          </a:prstGeom>
          <a:noFill/>
          <a:ln>
            <a:noFill/>
          </a:ln>
        </p:spPr>
        <p:txBody>
          <a:bodyPr spcFirstLastPara="1" wrap="square" lIns="45675" tIns="45675" rIns="45675" bIns="45675" anchor="t" anchorCtr="0">
            <a:noAutofit/>
          </a:bodyPr>
          <a:lstStyle>
            <a:lvl1pPr marL="0" marR="0" lvl="0" indent="0" algn="l">
              <a:lnSpc>
                <a:spcPct val="100000"/>
              </a:lnSpc>
              <a:spcBef>
                <a:spcPts val="0"/>
              </a:spcBef>
              <a:spcAft>
                <a:spcPts val="0"/>
              </a:spcAft>
              <a:buClr>
                <a:srgbClr val="FFFFFF"/>
              </a:buClr>
              <a:buSzPts val="1400"/>
              <a:buFont typeface="Arial"/>
              <a:buNone/>
              <a:defRPr sz="1517" b="0" i="0" u="none" strike="noStrike" cap="none">
                <a:solidFill>
                  <a:srgbClr val="FFFFFF"/>
                </a:solidFill>
                <a:latin typeface="Arial"/>
                <a:ea typeface="Arial"/>
                <a:cs typeface="Arial"/>
                <a:sym typeface="Arial"/>
              </a:defRPr>
            </a:lvl1pPr>
            <a:lvl2pPr marL="0" marR="0" lvl="1" indent="0" algn="l">
              <a:lnSpc>
                <a:spcPct val="100000"/>
              </a:lnSpc>
              <a:spcBef>
                <a:spcPts val="0"/>
              </a:spcBef>
              <a:spcAft>
                <a:spcPts val="0"/>
              </a:spcAft>
              <a:buClr>
                <a:srgbClr val="FFFFFF"/>
              </a:buClr>
              <a:buSzPts val="1400"/>
              <a:buFont typeface="Arial"/>
              <a:buNone/>
              <a:defRPr sz="1517" b="0" i="0" u="none" strike="noStrike" cap="none">
                <a:solidFill>
                  <a:srgbClr val="FFFFFF"/>
                </a:solidFill>
                <a:latin typeface="Arial"/>
                <a:ea typeface="Arial"/>
                <a:cs typeface="Arial"/>
                <a:sym typeface="Arial"/>
              </a:defRPr>
            </a:lvl2pPr>
            <a:lvl3pPr marL="0" marR="0" lvl="2" indent="0" algn="l">
              <a:lnSpc>
                <a:spcPct val="100000"/>
              </a:lnSpc>
              <a:spcBef>
                <a:spcPts val="0"/>
              </a:spcBef>
              <a:spcAft>
                <a:spcPts val="0"/>
              </a:spcAft>
              <a:buClr>
                <a:srgbClr val="FFFFFF"/>
              </a:buClr>
              <a:buSzPts val="1400"/>
              <a:buFont typeface="Arial"/>
              <a:buNone/>
              <a:defRPr sz="1517" b="0" i="0" u="none" strike="noStrike" cap="none">
                <a:solidFill>
                  <a:srgbClr val="FFFFFF"/>
                </a:solidFill>
                <a:latin typeface="Arial"/>
                <a:ea typeface="Arial"/>
                <a:cs typeface="Arial"/>
                <a:sym typeface="Arial"/>
              </a:defRPr>
            </a:lvl3pPr>
            <a:lvl4pPr marL="0" marR="0" lvl="3" indent="0" algn="l">
              <a:lnSpc>
                <a:spcPct val="100000"/>
              </a:lnSpc>
              <a:spcBef>
                <a:spcPts val="0"/>
              </a:spcBef>
              <a:spcAft>
                <a:spcPts val="0"/>
              </a:spcAft>
              <a:buClr>
                <a:srgbClr val="FFFFFF"/>
              </a:buClr>
              <a:buSzPts val="1400"/>
              <a:buFont typeface="Arial"/>
              <a:buNone/>
              <a:defRPr sz="1517" b="0" i="0" u="none" strike="noStrike" cap="none">
                <a:solidFill>
                  <a:srgbClr val="FFFFFF"/>
                </a:solidFill>
                <a:latin typeface="Arial"/>
                <a:ea typeface="Arial"/>
                <a:cs typeface="Arial"/>
                <a:sym typeface="Arial"/>
              </a:defRPr>
            </a:lvl4pPr>
            <a:lvl5pPr marL="0" marR="0" lvl="4" indent="0" algn="l">
              <a:lnSpc>
                <a:spcPct val="100000"/>
              </a:lnSpc>
              <a:spcBef>
                <a:spcPts val="0"/>
              </a:spcBef>
              <a:spcAft>
                <a:spcPts val="0"/>
              </a:spcAft>
              <a:buClr>
                <a:srgbClr val="FFFFFF"/>
              </a:buClr>
              <a:buSzPts val="1400"/>
              <a:buFont typeface="Arial"/>
              <a:buNone/>
              <a:defRPr sz="1517" b="0" i="0" u="none" strike="noStrike" cap="none">
                <a:solidFill>
                  <a:srgbClr val="FFFFFF"/>
                </a:solidFill>
                <a:latin typeface="Arial"/>
                <a:ea typeface="Arial"/>
                <a:cs typeface="Arial"/>
                <a:sym typeface="Arial"/>
              </a:defRPr>
            </a:lvl5pPr>
            <a:lvl6pPr marL="0" marR="0" lvl="5" indent="0" algn="l">
              <a:lnSpc>
                <a:spcPct val="100000"/>
              </a:lnSpc>
              <a:spcBef>
                <a:spcPts val="0"/>
              </a:spcBef>
              <a:spcAft>
                <a:spcPts val="0"/>
              </a:spcAft>
              <a:buClr>
                <a:srgbClr val="FFFFFF"/>
              </a:buClr>
              <a:buSzPts val="1400"/>
              <a:buFont typeface="Arial"/>
              <a:buNone/>
              <a:defRPr sz="1517" b="0" i="0" u="none" strike="noStrike" cap="none">
                <a:solidFill>
                  <a:srgbClr val="FFFFFF"/>
                </a:solidFill>
                <a:latin typeface="Arial"/>
                <a:ea typeface="Arial"/>
                <a:cs typeface="Arial"/>
                <a:sym typeface="Arial"/>
              </a:defRPr>
            </a:lvl6pPr>
            <a:lvl7pPr marL="0" marR="0" lvl="6" indent="0" algn="l">
              <a:lnSpc>
                <a:spcPct val="100000"/>
              </a:lnSpc>
              <a:spcBef>
                <a:spcPts val="0"/>
              </a:spcBef>
              <a:spcAft>
                <a:spcPts val="0"/>
              </a:spcAft>
              <a:buClr>
                <a:srgbClr val="FFFFFF"/>
              </a:buClr>
              <a:buSzPts val="1400"/>
              <a:buFont typeface="Arial"/>
              <a:buNone/>
              <a:defRPr sz="1517" b="0" i="0" u="none" strike="noStrike" cap="none">
                <a:solidFill>
                  <a:srgbClr val="FFFFFF"/>
                </a:solidFill>
                <a:latin typeface="Arial"/>
                <a:ea typeface="Arial"/>
                <a:cs typeface="Arial"/>
                <a:sym typeface="Arial"/>
              </a:defRPr>
            </a:lvl7pPr>
            <a:lvl8pPr marL="0" marR="0" lvl="7" indent="0" algn="l">
              <a:lnSpc>
                <a:spcPct val="100000"/>
              </a:lnSpc>
              <a:spcBef>
                <a:spcPts val="0"/>
              </a:spcBef>
              <a:spcAft>
                <a:spcPts val="0"/>
              </a:spcAft>
              <a:buClr>
                <a:srgbClr val="FFFFFF"/>
              </a:buClr>
              <a:buSzPts val="1400"/>
              <a:buFont typeface="Arial"/>
              <a:buNone/>
              <a:defRPr sz="1517" b="0" i="0" u="none" strike="noStrike" cap="none">
                <a:solidFill>
                  <a:srgbClr val="FFFFFF"/>
                </a:solidFill>
                <a:latin typeface="Arial"/>
                <a:ea typeface="Arial"/>
                <a:cs typeface="Arial"/>
                <a:sym typeface="Arial"/>
              </a:defRPr>
            </a:lvl8pPr>
            <a:lvl9pPr marL="0" marR="0" lvl="8" indent="0" algn="l">
              <a:lnSpc>
                <a:spcPct val="100000"/>
              </a:lnSpc>
              <a:spcBef>
                <a:spcPts val="0"/>
              </a:spcBef>
              <a:spcAft>
                <a:spcPts val="0"/>
              </a:spcAft>
              <a:buClr>
                <a:srgbClr val="FFFFFF"/>
              </a:buClr>
              <a:buSzPts val="1400"/>
              <a:buFont typeface="Arial"/>
              <a:buNone/>
              <a:defRPr sz="1517" b="0" i="0" u="none" strike="noStrike" cap="none">
                <a:solidFill>
                  <a:srgbClr val="FFFFFF"/>
                </a:solidFill>
                <a:latin typeface="Arial"/>
                <a:ea typeface="Arial"/>
                <a:cs typeface="Arial"/>
                <a:sym typeface="Arial"/>
              </a:defRPr>
            </a:lvl9pPr>
          </a:lstStyle>
          <a:p>
            <a:fld id="{00000000-1234-1234-1234-123412341234}" type="slidenum">
              <a:rPr lang="en-US" smtClean="0"/>
              <a:pPr/>
              <a:t>‹nr.›</a:t>
            </a:fld>
            <a:endParaRPr lang="en-US" sz="1300" dirty="0">
              <a:solidFill>
                <a:srgbClr val="000000"/>
              </a:solidFill>
            </a:endParaRPr>
          </a:p>
        </p:txBody>
      </p:sp>
    </p:spTree>
    <p:extLst>
      <p:ext uri="{BB962C8B-B14F-4D97-AF65-F5344CB8AC3E}">
        <p14:creationId xmlns:p14="http://schemas.microsoft.com/office/powerpoint/2010/main" val="2312666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spTree>
      <p:nvGrpSpPr>
        <p:cNvPr id="1" name="Shape 52"/>
        <p:cNvGrpSpPr/>
        <p:nvPr/>
      </p:nvGrpSpPr>
      <p:grpSpPr>
        <a:xfrm>
          <a:off x="0" y="0"/>
          <a:ext cx="0" cy="0"/>
          <a:chOff x="0" y="0"/>
          <a:chExt cx="0" cy="0"/>
        </a:xfrm>
      </p:grpSpPr>
      <p:pic>
        <p:nvPicPr>
          <p:cNvPr id="53" name="Google Shape;53;p10" descr="Google Shape;50;p11"/>
          <p:cNvPicPr preferRelativeResize="0"/>
          <p:nvPr/>
        </p:nvPicPr>
        <p:blipFill rotWithShape="1">
          <a:blip r:embed="rId2">
            <a:alphaModFix/>
          </a:blip>
          <a:srcRect/>
          <a:stretch/>
        </p:blipFill>
        <p:spPr>
          <a:xfrm>
            <a:off x="-39551" y="-99389"/>
            <a:ext cx="9965853" cy="864097"/>
          </a:xfrm>
          <a:prstGeom prst="rect">
            <a:avLst/>
          </a:prstGeom>
          <a:noFill/>
          <a:ln>
            <a:noFill/>
          </a:ln>
        </p:spPr>
      </p:pic>
      <p:sp>
        <p:nvSpPr>
          <p:cNvPr id="54" name="Google Shape;54;p10"/>
          <p:cNvSpPr txBox="1">
            <a:spLocks noGrp="1"/>
          </p:cNvSpPr>
          <p:nvPr>
            <p:ph type="title"/>
          </p:nvPr>
        </p:nvSpPr>
        <p:spPr>
          <a:xfrm>
            <a:off x="141277" y="3"/>
            <a:ext cx="6085415" cy="617260"/>
          </a:xfrm>
          <a:prstGeom prst="rect">
            <a:avLst/>
          </a:prstGeom>
          <a:noFill/>
          <a:ln>
            <a:noFill/>
          </a:ln>
        </p:spPr>
        <p:txBody>
          <a:bodyPr spcFirstLastPara="1" wrap="square" lIns="45675" tIns="45675" rIns="45675" bIns="45675" anchor="t" anchorCtr="0"/>
          <a:lstStyle>
            <a:lvl1pPr lvl="0" algn="l">
              <a:lnSpc>
                <a:spcPct val="90000"/>
              </a:lnSpc>
              <a:spcBef>
                <a:spcPts val="0"/>
              </a:spcBef>
              <a:spcAft>
                <a:spcPts val="0"/>
              </a:spcAft>
              <a:buClr>
                <a:srgbClr val="FFFFFF"/>
              </a:buClr>
              <a:buSzPts val="1400"/>
              <a:buFont typeface="Arial Narrow"/>
              <a:buNone/>
              <a:defRPr b="1">
                <a:solidFill>
                  <a:srgbClr val="FFFFFF"/>
                </a:solidFill>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55" name="Google Shape;55;p10"/>
          <p:cNvSpPr/>
          <p:nvPr/>
        </p:nvSpPr>
        <p:spPr>
          <a:xfrm>
            <a:off x="-39553" y="6533086"/>
            <a:ext cx="9945557" cy="349645"/>
          </a:xfrm>
          <a:prstGeom prst="rect">
            <a:avLst/>
          </a:prstGeom>
          <a:solidFill>
            <a:srgbClr val="323F4F"/>
          </a:solidFill>
          <a:ln w="12700" cap="flat" cmpd="sng">
            <a:solidFill>
              <a:srgbClr val="31538F"/>
            </a:solidFill>
            <a:prstDash val="solid"/>
            <a:miter lim="8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300" b="0" i="0" u="none" strike="noStrike" cap="none" dirty="0">
              <a:solidFill>
                <a:srgbClr val="FFFFFF"/>
              </a:solidFill>
              <a:latin typeface="Arial"/>
              <a:ea typeface="Arial"/>
              <a:cs typeface="Arial"/>
              <a:sym typeface="Arial"/>
            </a:endParaRPr>
          </a:p>
        </p:txBody>
      </p:sp>
      <p:sp>
        <p:nvSpPr>
          <p:cNvPr id="56" name="Google Shape;56;p10"/>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1686823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2_Title and Content">
  <p:cSld name="2_Title and Content">
    <p:spTree>
      <p:nvGrpSpPr>
        <p:cNvPr id="1" name="Shape 61"/>
        <p:cNvGrpSpPr/>
        <p:nvPr/>
      </p:nvGrpSpPr>
      <p:grpSpPr>
        <a:xfrm>
          <a:off x="0" y="0"/>
          <a:ext cx="0" cy="0"/>
          <a:chOff x="0" y="0"/>
          <a:chExt cx="0" cy="0"/>
        </a:xfrm>
      </p:grpSpPr>
      <p:pic>
        <p:nvPicPr>
          <p:cNvPr id="62" name="Google Shape;62;p12" descr="Google Shape;24;p6"/>
          <p:cNvPicPr preferRelativeResize="0"/>
          <p:nvPr/>
        </p:nvPicPr>
        <p:blipFill rotWithShape="1">
          <a:blip r:embed="rId2">
            <a:alphaModFix/>
          </a:blip>
          <a:srcRect/>
          <a:stretch/>
        </p:blipFill>
        <p:spPr>
          <a:xfrm>
            <a:off x="-39551" y="-99389"/>
            <a:ext cx="9965853" cy="864097"/>
          </a:xfrm>
          <a:prstGeom prst="rect">
            <a:avLst/>
          </a:prstGeom>
          <a:noFill/>
          <a:ln>
            <a:noFill/>
          </a:ln>
        </p:spPr>
      </p:pic>
      <p:sp>
        <p:nvSpPr>
          <p:cNvPr id="63" name="Google Shape;63;p12"/>
          <p:cNvSpPr txBox="1">
            <a:spLocks noGrp="1"/>
          </p:cNvSpPr>
          <p:nvPr>
            <p:ph type="title"/>
          </p:nvPr>
        </p:nvSpPr>
        <p:spPr>
          <a:xfrm>
            <a:off x="141277" y="3"/>
            <a:ext cx="6085415" cy="617260"/>
          </a:xfrm>
          <a:prstGeom prst="rect">
            <a:avLst/>
          </a:prstGeom>
          <a:noFill/>
          <a:ln>
            <a:noFill/>
          </a:ln>
        </p:spPr>
        <p:txBody>
          <a:bodyPr spcFirstLastPara="1" wrap="square" lIns="45675" tIns="45675" rIns="45675" bIns="45675" anchor="t" anchorCtr="0"/>
          <a:lstStyle>
            <a:lvl1pPr lvl="0" algn="l">
              <a:lnSpc>
                <a:spcPct val="90000"/>
              </a:lnSpc>
              <a:spcBef>
                <a:spcPts val="0"/>
              </a:spcBef>
              <a:spcAft>
                <a:spcPts val="0"/>
              </a:spcAft>
              <a:buClr>
                <a:srgbClr val="FFFFFF"/>
              </a:buClr>
              <a:buSzPts val="1400"/>
              <a:buFont typeface="Arial Narrow"/>
              <a:buNone/>
              <a:defRPr b="1">
                <a:solidFill>
                  <a:srgbClr val="FFFFFF"/>
                </a:solidFill>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4" name="Google Shape;64;p12"/>
          <p:cNvSpPr/>
          <p:nvPr/>
        </p:nvSpPr>
        <p:spPr>
          <a:xfrm>
            <a:off x="-39553" y="6533086"/>
            <a:ext cx="9945557" cy="349645"/>
          </a:xfrm>
          <a:prstGeom prst="rect">
            <a:avLst/>
          </a:prstGeom>
          <a:solidFill>
            <a:srgbClr val="323F4F"/>
          </a:solidFill>
          <a:ln w="12700" cap="flat" cmpd="sng">
            <a:solidFill>
              <a:srgbClr val="31538F"/>
            </a:solidFill>
            <a:prstDash val="solid"/>
            <a:miter lim="8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300" b="0" i="0" u="none" strike="noStrike" cap="none" dirty="0">
              <a:solidFill>
                <a:srgbClr val="FFFFFF"/>
              </a:solidFill>
              <a:latin typeface="Arial"/>
              <a:ea typeface="Arial"/>
              <a:cs typeface="Arial"/>
              <a:sym typeface="Arial"/>
            </a:endParaRPr>
          </a:p>
        </p:txBody>
      </p:sp>
      <p:sp>
        <p:nvSpPr>
          <p:cNvPr id="65" name="Google Shape;65;p12"/>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1637113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 text slide">
    <p:spTree>
      <p:nvGrpSpPr>
        <p:cNvPr id="1" name=""/>
        <p:cNvGrpSpPr/>
        <p:nvPr/>
      </p:nvGrpSpPr>
      <p:grpSpPr>
        <a:xfrm>
          <a:off x="0" y="0"/>
          <a:ext cx="0" cy="0"/>
          <a:chOff x="0" y="0"/>
          <a:chExt cx="0" cy="0"/>
        </a:xfrm>
      </p:grpSpPr>
      <p:sp>
        <p:nvSpPr>
          <p:cNvPr id="2" name="Title 1"/>
          <p:cNvSpPr>
            <a:spLocks noGrp="1"/>
          </p:cNvSpPr>
          <p:nvPr>
            <p:ph type="title"/>
          </p:nvPr>
        </p:nvSpPr>
        <p:spPr>
          <a:xfrm>
            <a:off x="375790" y="203200"/>
            <a:ext cx="9188133" cy="457200"/>
          </a:xfrm>
          <a:prstGeom prst="rect">
            <a:avLst/>
          </a:prstGeom>
        </p:spPr>
        <p:txBody>
          <a:bodyPr/>
          <a:lstStyle/>
          <a:p>
            <a:r>
              <a:rPr lang="en-US"/>
              <a:t>Click to edit Master title style</a:t>
            </a:r>
            <a:endParaRPr lang="en-AU" dirty="0"/>
          </a:p>
        </p:txBody>
      </p:sp>
      <p:sp>
        <p:nvSpPr>
          <p:cNvPr id="6" name="Text Placeholder 5"/>
          <p:cNvSpPr>
            <a:spLocks noGrp="1"/>
          </p:cNvSpPr>
          <p:nvPr>
            <p:ph type="body" sz="quarter" idx="10"/>
          </p:nvPr>
        </p:nvSpPr>
        <p:spPr>
          <a:xfrm>
            <a:off x="375790" y="1163782"/>
            <a:ext cx="9188335" cy="4946073"/>
          </a:xfrm>
        </p:spPr>
        <p:txBody>
          <a:bodyPr/>
          <a:lstStyle>
            <a:lvl1pPr>
              <a:defRPr b="0"/>
            </a:lvl1pPr>
          </a:lstStyle>
          <a:p>
            <a:pPr lvl="0"/>
            <a:r>
              <a:rPr lang="en-US"/>
              <a:t>Click to edit Master text styles</a:t>
            </a:r>
          </a:p>
        </p:txBody>
      </p:sp>
      <p:sp>
        <p:nvSpPr>
          <p:cNvPr id="11" name="Tagline Placeholder"/>
          <p:cNvSpPr>
            <a:spLocks noGrp="1"/>
          </p:cNvSpPr>
          <p:nvPr>
            <p:ph type="body" sz="quarter" idx="13" hasCustomPrompt="1"/>
          </p:nvPr>
        </p:nvSpPr>
        <p:spPr>
          <a:xfrm>
            <a:off x="375790" y="734768"/>
            <a:ext cx="9188335" cy="380968"/>
          </a:xfrm>
        </p:spPr>
        <p:txBody>
          <a:bodyPr/>
          <a:lstStyle>
            <a:lvl1pPr marL="0" indent="0">
              <a:defRPr sz="1400" b="0" baseline="0">
                <a:solidFill>
                  <a:schemeClr val="bg1">
                    <a:lumMod val="65000"/>
                  </a:schemeClr>
                </a:solidFill>
                <a:latin typeface="Franklin Gothic Demi" panose="020B0703020102020204" pitchFamily="34" charset="0"/>
              </a:defRPr>
            </a:lvl1pPr>
          </a:lstStyle>
          <a:p>
            <a:pPr lvl="0"/>
            <a:r>
              <a:rPr lang="en-US" dirty="0"/>
              <a:t>Click here to edit the tagline – always include a full stop. </a:t>
            </a:r>
          </a:p>
        </p:txBody>
      </p:sp>
      <p:sp>
        <p:nvSpPr>
          <p:cNvPr id="8" name="Source Placeholder"/>
          <p:cNvSpPr>
            <a:spLocks noGrp="1"/>
          </p:cNvSpPr>
          <p:nvPr>
            <p:ph type="body" sz="quarter" idx="14" hasCustomPrompt="1"/>
          </p:nvPr>
        </p:nvSpPr>
        <p:spPr>
          <a:xfrm>
            <a:off x="375790" y="6153150"/>
            <a:ext cx="9251999" cy="194951"/>
          </a:xfrm>
        </p:spPr>
        <p:txBody>
          <a:bodyPr anchor="b"/>
          <a:lstStyle>
            <a:lvl1pPr>
              <a:defRPr sz="800" b="0" baseline="0">
                <a:solidFill>
                  <a:schemeClr val="bg2"/>
                </a:solidFill>
              </a:defRPr>
            </a:lvl1pPr>
          </a:lstStyle>
          <a:p>
            <a:pPr lvl="0"/>
            <a:r>
              <a:rPr lang="en-US" dirty="0"/>
              <a:t>Source: Click to edit sources</a:t>
            </a:r>
          </a:p>
        </p:txBody>
      </p:sp>
    </p:spTree>
    <p:extLst>
      <p:ext uri="{BB962C8B-B14F-4D97-AF65-F5344CB8AC3E}">
        <p14:creationId xmlns:p14="http://schemas.microsoft.com/office/powerpoint/2010/main" val="9564068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66"/>
        <p:cNvGrpSpPr/>
        <p:nvPr/>
      </p:nvGrpSpPr>
      <p:grpSpPr>
        <a:xfrm>
          <a:off x="0" y="0"/>
          <a:ext cx="0" cy="0"/>
          <a:chOff x="0" y="0"/>
          <a:chExt cx="0" cy="0"/>
        </a:xfrm>
      </p:grpSpPr>
      <p:pic>
        <p:nvPicPr>
          <p:cNvPr id="67" name="Google Shape;67;p13" descr="Google Shape;14;p4"/>
          <p:cNvPicPr preferRelativeResize="0"/>
          <p:nvPr/>
        </p:nvPicPr>
        <p:blipFill rotWithShape="1">
          <a:blip r:embed="rId2">
            <a:alphaModFix/>
          </a:blip>
          <a:srcRect/>
          <a:stretch/>
        </p:blipFill>
        <p:spPr>
          <a:xfrm>
            <a:off x="-39551" y="-99389"/>
            <a:ext cx="9965853" cy="864097"/>
          </a:xfrm>
          <a:prstGeom prst="rect">
            <a:avLst/>
          </a:prstGeom>
          <a:noFill/>
          <a:ln>
            <a:noFill/>
          </a:ln>
        </p:spPr>
      </p:pic>
      <p:sp>
        <p:nvSpPr>
          <p:cNvPr id="68" name="Google Shape;68;p13"/>
          <p:cNvSpPr txBox="1">
            <a:spLocks noGrp="1"/>
          </p:cNvSpPr>
          <p:nvPr>
            <p:ph type="title"/>
          </p:nvPr>
        </p:nvSpPr>
        <p:spPr>
          <a:xfrm>
            <a:off x="141277" y="3"/>
            <a:ext cx="6085415" cy="617260"/>
          </a:xfrm>
          <a:prstGeom prst="rect">
            <a:avLst/>
          </a:prstGeom>
          <a:noFill/>
          <a:ln>
            <a:noFill/>
          </a:ln>
        </p:spPr>
        <p:txBody>
          <a:bodyPr spcFirstLastPara="1" wrap="square" lIns="45675" tIns="45675" rIns="45675" bIns="45675" anchor="t" anchorCtr="0"/>
          <a:lstStyle>
            <a:lvl1pPr lvl="0" algn="l">
              <a:lnSpc>
                <a:spcPct val="90000"/>
              </a:lnSpc>
              <a:spcBef>
                <a:spcPts val="0"/>
              </a:spcBef>
              <a:spcAft>
                <a:spcPts val="0"/>
              </a:spcAft>
              <a:buClr>
                <a:srgbClr val="FFFFFF"/>
              </a:buClr>
              <a:buSzPts val="1400"/>
              <a:buFont typeface="Arial Narrow"/>
              <a:buNone/>
              <a:defRPr b="1">
                <a:solidFill>
                  <a:srgbClr val="FFFFFF"/>
                </a:solidFill>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9" name="Google Shape;69;p13"/>
          <p:cNvSpPr/>
          <p:nvPr/>
        </p:nvSpPr>
        <p:spPr>
          <a:xfrm>
            <a:off x="-39553" y="6533086"/>
            <a:ext cx="9945557" cy="349645"/>
          </a:xfrm>
          <a:prstGeom prst="rect">
            <a:avLst/>
          </a:prstGeom>
          <a:solidFill>
            <a:srgbClr val="323F4F"/>
          </a:solidFill>
          <a:ln w="12700" cap="flat" cmpd="sng">
            <a:solidFill>
              <a:srgbClr val="31538F"/>
            </a:solidFill>
            <a:prstDash val="solid"/>
            <a:miter lim="8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300" b="0" i="0" u="none" strike="noStrike" cap="none" dirty="0">
              <a:solidFill>
                <a:srgbClr val="FFFFFF"/>
              </a:solidFill>
              <a:latin typeface="Arial"/>
              <a:ea typeface="Arial"/>
              <a:cs typeface="Arial"/>
              <a:sym typeface="Arial"/>
            </a:endParaRPr>
          </a:p>
        </p:txBody>
      </p:sp>
      <p:sp>
        <p:nvSpPr>
          <p:cNvPr id="70" name="Google Shape;70;p13"/>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4143246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4_Title and Content">
  <p:cSld name="4_Title and Content">
    <p:spTree>
      <p:nvGrpSpPr>
        <p:cNvPr id="1" name="Shape 71"/>
        <p:cNvGrpSpPr/>
        <p:nvPr/>
      </p:nvGrpSpPr>
      <p:grpSpPr>
        <a:xfrm>
          <a:off x="0" y="0"/>
          <a:ext cx="0" cy="0"/>
          <a:chOff x="0" y="0"/>
          <a:chExt cx="0" cy="0"/>
        </a:xfrm>
      </p:grpSpPr>
      <p:pic>
        <p:nvPicPr>
          <p:cNvPr id="72" name="Google Shape;72;p14" descr="Google Shape;41;p9"/>
          <p:cNvPicPr preferRelativeResize="0"/>
          <p:nvPr/>
        </p:nvPicPr>
        <p:blipFill rotWithShape="1">
          <a:blip r:embed="rId2">
            <a:alphaModFix/>
          </a:blip>
          <a:srcRect/>
          <a:stretch/>
        </p:blipFill>
        <p:spPr>
          <a:xfrm>
            <a:off x="-39551" y="-99389"/>
            <a:ext cx="9965853" cy="864097"/>
          </a:xfrm>
          <a:prstGeom prst="rect">
            <a:avLst/>
          </a:prstGeom>
          <a:noFill/>
          <a:ln>
            <a:noFill/>
          </a:ln>
        </p:spPr>
      </p:pic>
      <p:sp>
        <p:nvSpPr>
          <p:cNvPr id="73" name="Google Shape;73;p14"/>
          <p:cNvSpPr txBox="1">
            <a:spLocks noGrp="1"/>
          </p:cNvSpPr>
          <p:nvPr>
            <p:ph type="title"/>
          </p:nvPr>
        </p:nvSpPr>
        <p:spPr>
          <a:xfrm>
            <a:off x="141277" y="3"/>
            <a:ext cx="6085415" cy="617260"/>
          </a:xfrm>
          <a:prstGeom prst="rect">
            <a:avLst/>
          </a:prstGeom>
          <a:noFill/>
          <a:ln>
            <a:noFill/>
          </a:ln>
        </p:spPr>
        <p:txBody>
          <a:bodyPr spcFirstLastPara="1" wrap="square" lIns="45675" tIns="45675" rIns="45675" bIns="45675" anchor="t" anchorCtr="0"/>
          <a:lstStyle>
            <a:lvl1pPr lvl="0" algn="l">
              <a:lnSpc>
                <a:spcPct val="90000"/>
              </a:lnSpc>
              <a:spcBef>
                <a:spcPts val="0"/>
              </a:spcBef>
              <a:spcAft>
                <a:spcPts val="0"/>
              </a:spcAft>
              <a:buClr>
                <a:srgbClr val="FFFFFF"/>
              </a:buClr>
              <a:buSzPts val="1400"/>
              <a:buFont typeface="Arial Narrow"/>
              <a:buNone/>
              <a:defRPr b="1">
                <a:solidFill>
                  <a:srgbClr val="FFFFFF"/>
                </a:solidFill>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4" name="Google Shape;74;p14"/>
          <p:cNvSpPr/>
          <p:nvPr/>
        </p:nvSpPr>
        <p:spPr>
          <a:xfrm>
            <a:off x="-39553" y="6533086"/>
            <a:ext cx="9945557" cy="349645"/>
          </a:xfrm>
          <a:prstGeom prst="rect">
            <a:avLst/>
          </a:prstGeom>
          <a:solidFill>
            <a:srgbClr val="323F4F"/>
          </a:solidFill>
          <a:ln w="12700" cap="flat" cmpd="sng">
            <a:solidFill>
              <a:srgbClr val="31538F"/>
            </a:solidFill>
            <a:prstDash val="solid"/>
            <a:miter lim="8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300" b="0" i="0" u="none" strike="noStrike" cap="none" dirty="0">
              <a:solidFill>
                <a:srgbClr val="FFFFFF"/>
              </a:solidFill>
              <a:latin typeface="Arial"/>
              <a:ea typeface="Arial"/>
              <a:cs typeface="Arial"/>
              <a:sym typeface="Arial"/>
            </a:endParaRPr>
          </a:p>
        </p:txBody>
      </p:sp>
      <p:sp>
        <p:nvSpPr>
          <p:cNvPr id="75" name="Google Shape;75;p14"/>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3600373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OBJECT">
  <p:cSld name="OBJECT">
    <p:spTree>
      <p:nvGrpSpPr>
        <p:cNvPr id="1" name="Shape 76"/>
        <p:cNvGrpSpPr/>
        <p:nvPr/>
      </p:nvGrpSpPr>
      <p:grpSpPr>
        <a:xfrm>
          <a:off x="0" y="0"/>
          <a:ext cx="0" cy="0"/>
          <a:chOff x="0" y="0"/>
          <a:chExt cx="0" cy="0"/>
        </a:xfrm>
      </p:grpSpPr>
      <p:sp>
        <p:nvSpPr>
          <p:cNvPr id="77" name="Google Shape;77;p15"/>
          <p:cNvSpPr/>
          <p:nvPr/>
        </p:nvSpPr>
        <p:spPr>
          <a:xfrm>
            <a:off x="8574206" y="6397304"/>
            <a:ext cx="1029673" cy="368736"/>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78" name="Google Shape;78;p15"/>
          <p:cNvSpPr/>
          <p:nvPr/>
        </p:nvSpPr>
        <p:spPr>
          <a:xfrm>
            <a:off x="0" y="1"/>
            <a:ext cx="9905994" cy="685799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79" name="Google Shape;79;p15"/>
          <p:cNvSpPr/>
          <p:nvPr/>
        </p:nvSpPr>
        <p:spPr>
          <a:xfrm>
            <a:off x="6619932" y="-1"/>
            <a:ext cx="3245003" cy="6858001"/>
          </a:xfrm>
          <a:custGeom>
            <a:avLst/>
            <a:gdLst/>
            <a:ahLst/>
            <a:cxnLst/>
            <a:rect l="l" t="t" r="r" b="b"/>
            <a:pathLst>
              <a:path w="21600" h="21600" extrusionOk="0">
                <a:moveTo>
                  <a:pt x="21600" y="21600"/>
                </a:moveTo>
                <a:lnTo>
                  <a:pt x="20902" y="21600"/>
                </a:lnTo>
                <a:lnTo>
                  <a:pt x="0" y="0"/>
                </a:lnTo>
                <a:lnTo>
                  <a:pt x="630" y="0"/>
                </a:lnTo>
                <a:lnTo>
                  <a:pt x="21600" y="2160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80" name="Google Shape;80;p15"/>
          <p:cNvSpPr/>
          <p:nvPr/>
        </p:nvSpPr>
        <p:spPr>
          <a:xfrm>
            <a:off x="6725244" y="-1"/>
            <a:ext cx="3180757" cy="6848477"/>
          </a:xfrm>
          <a:custGeom>
            <a:avLst/>
            <a:gdLst/>
            <a:ahLst/>
            <a:cxnLst/>
            <a:rect l="l" t="t" r="r" b="b"/>
            <a:pathLst>
              <a:path w="21600" h="21600" extrusionOk="0">
                <a:moveTo>
                  <a:pt x="21600" y="21600"/>
                </a:moveTo>
                <a:lnTo>
                  <a:pt x="21337" y="21600"/>
                </a:lnTo>
                <a:lnTo>
                  <a:pt x="0" y="0"/>
                </a:lnTo>
                <a:lnTo>
                  <a:pt x="21600" y="0"/>
                </a:lnTo>
                <a:lnTo>
                  <a:pt x="21600" y="21600"/>
                </a:lnTo>
                <a:close/>
              </a:path>
            </a:pathLst>
          </a:custGeom>
          <a:solidFill>
            <a:srgbClr val="006CAB">
              <a:alpha val="4823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81" name="Google Shape;81;p15"/>
          <p:cNvSpPr/>
          <p:nvPr/>
        </p:nvSpPr>
        <p:spPr>
          <a:xfrm>
            <a:off x="8302479" y="6300135"/>
            <a:ext cx="1029673" cy="368736"/>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cxnSp>
        <p:nvCxnSpPr>
          <p:cNvPr id="82" name="Google Shape;82;p15"/>
          <p:cNvCxnSpPr/>
          <p:nvPr/>
        </p:nvCxnSpPr>
        <p:spPr>
          <a:xfrm flipH="1">
            <a:off x="1258441" y="1382500"/>
            <a:ext cx="1" cy="3228000"/>
          </a:xfrm>
          <a:prstGeom prst="straightConnector1">
            <a:avLst/>
          </a:prstGeom>
          <a:noFill/>
          <a:ln w="28525" cap="flat" cmpd="sng">
            <a:solidFill>
              <a:srgbClr val="F3F3F3"/>
            </a:solidFill>
            <a:prstDash val="solid"/>
            <a:round/>
            <a:headEnd type="none" w="sm" len="sm"/>
            <a:tailEnd type="none" w="sm" len="sm"/>
          </a:ln>
        </p:spPr>
      </p:cxnSp>
      <p:sp>
        <p:nvSpPr>
          <p:cNvPr id="83" name="Google Shape;83;p15"/>
          <p:cNvSpPr/>
          <p:nvPr/>
        </p:nvSpPr>
        <p:spPr>
          <a:xfrm>
            <a:off x="843131" y="780886"/>
            <a:ext cx="830618" cy="601613"/>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84" name="Google Shape;84;p15"/>
          <p:cNvSpPr/>
          <p:nvPr/>
        </p:nvSpPr>
        <p:spPr>
          <a:xfrm>
            <a:off x="3877047" y="376875"/>
            <a:ext cx="696842" cy="742501"/>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85" name="Google Shape;85;p15"/>
          <p:cNvSpPr/>
          <p:nvPr/>
        </p:nvSpPr>
        <p:spPr>
          <a:xfrm>
            <a:off x="5963689" y="1912151"/>
            <a:ext cx="885643" cy="870677"/>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86" name="Google Shape;86;p15"/>
          <p:cNvSpPr/>
          <p:nvPr/>
        </p:nvSpPr>
        <p:spPr>
          <a:xfrm>
            <a:off x="4173671" y="3170210"/>
            <a:ext cx="760827" cy="698988"/>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87" name="Google Shape;87;p15"/>
          <p:cNvSpPr/>
          <p:nvPr/>
        </p:nvSpPr>
        <p:spPr>
          <a:xfrm>
            <a:off x="2357754" y="1912151"/>
            <a:ext cx="760821" cy="816573"/>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88" name="Google Shape;88;p15"/>
          <p:cNvSpPr/>
          <p:nvPr/>
        </p:nvSpPr>
        <p:spPr>
          <a:xfrm>
            <a:off x="2670057" y="3873052"/>
            <a:ext cx="885643" cy="885048"/>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89" name="Google Shape;89;p15"/>
          <p:cNvSpPr/>
          <p:nvPr/>
        </p:nvSpPr>
        <p:spPr>
          <a:xfrm>
            <a:off x="433113" y="4610400"/>
            <a:ext cx="1650657" cy="1025965"/>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90" name="Google Shape;90;p15"/>
          <p:cNvSpPr/>
          <p:nvPr/>
        </p:nvSpPr>
        <p:spPr>
          <a:xfrm>
            <a:off x="3223297" y="5550401"/>
            <a:ext cx="1073799" cy="742503"/>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91" name="Google Shape;91;p15"/>
          <p:cNvSpPr/>
          <p:nvPr/>
        </p:nvSpPr>
        <p:spPr>
          <a:xfrm>
            <a:off x="6054578" y="4066128"/>
            <a:ext cx="1283049" cy="870677"/>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92" name="Google Shape;92;p15"/>
          <p:cNvSpPr/>
          <p:nvPr/>
        </p:nvSpPr>
        <p:spPr>
          <a:xfrm>
            <a:off x="8321137" y="2754787"/>
            <a:ext cx="1283039" cy="1095708"/>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93" name="Google Shape;93;p15"/>
          <p:cNvSpPr/>
          <p:nvPr/>
        </p:nvSpPr>
        <p:spPr>
          <a:xfrm>
            <a:off x="7982060" y="494899"/>
            <a:ext cx="632286" cy="675669"/>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cxnSp>
        <p:nvCxnSpPr>
          <p:cNvPr id="94" name="Google Shape;94;p15"/>
          <p:cNvCxnSpPr/>
          <p:nvPr/>
        </p:nvCxnSpPr>
        <p:spPr>
          <a:xfrm>
            <a:off x="1659126" y="1374165"/>
            <a:ext cx="1079001" cy="538003"/>
          </a:xfrm>
          <a:prstGeom prst="straightConnector1">
            <a:avLst/>
          </a:prstGeom>
          <a:noFill/>
          <a:ln w="19025" cap="flat" cmpd="sng">
            <a:solidFill>
              <a:srgbClr val="F3F3F3"/>
            </a:solidFill>
            <a:prstDash val="solid"/>
            <a:round/>
            <a:headEnd type="none" w="sm" len="sm"/>
            <a:tailEnd type="none" w="sm" len="sm"/>
          </a:ln>
        </p:spPr>
      </p:cxnSp>
      <p:cxnSp>
        <p:nvCxnSpPr>
          <p:cNvPr id="95" name="Google Shape;95;p15"/>
          <p:cNvCxnSpPr/>
          <p:nvPr/>
        </p:nvCxnSpPr>
        <p:spPr>
          <a:xfrm rot="10800000" flipH="1">
            <a:off x="1258441" y="2320399"/>
            <a:ext cx="1099476" cy="2290001"/>
          </a:xfrm>
          <a:prstGeom prst="straightConnector1">
            <a:avLst/>
          </a:prstGeom>
          <a:noFill/>
          <a:ln w="28525" cap="flat" cmpd="sng">
            <a:solidFill>
              <a:srgbClr val="F3F3F3"/>
            </a:solidFill>
            <a:prstDash val="solid"/>
            <a:round/>
            <a:headEnd type="none" w="sm" len="sm"/>
            <a:tailEnd type="none" w="sm" len="sm"/>
          </a:ln>
        </p:spPr>
      </p:cxnSp>
      <p:cxnSp>
        <p:nvCxnSpPr>
          <p:cNvPr id="96" name="Google Shape;96;p15"/>
          <p:cNvCxnSpPr/>
          <p:nvPr/>
        </p:nvCxnSpPr>
        <p:spPr>
          <a:xfrm>
            <a:off x="2738164" y="2728723"/>
            <a:ext cx="374725" cy="1144400"/>
          </a:xfrm>
          <a:prstGeom prst="straightConnector1">
            <a:avLst/>
          </a:prstGeom>
          <a:noFill/>
          <a:ln w="28525" cap="flat" cmpd="sng">
            <a:solidFill>
              <a:srgbClr val="F3F3F3"/>
            </a:solidFill>
            <a:prstDash val="solid"/>
            <a:round/>
            <a:headEnd type="none" w="sm" len="sm"/>
            <a:tailEnd type="none" w="sm" len="sm"/>
          </a:ln>
        </p:spPr>
      </p:cxnSp>
      <p:cxnSp>
        <p:nvCxnSpPr>
          <p:cNvPr id="97" name="Google Shape;97;p15"/>
          <p:cNvCxnSpPr/>
          <p:nvPr/>
        </p:nvCxnSpPr>
        <p:spPr>
          <a:xfrm rot="10800000" flipH="1">
            <a:off x="2738164" y="1119350"/>
            <a:ext cx="1487200" cy="792801"/>
          </a:xfrm>
          <a:prstGeom prst="straightConnector1">
            <a:avLst/>
          </a:prstGeom>
          <a:noFill/>
          <a:ln w="19025" cap="flat" cmpd="sng">
            <a:solidFill>
              <a:srgbClr val="EEEEEE"/>
            </a:solidFill>
            <a:prstDash val="solid"/>
            <a:round/>
            <a:headEnd type="none" w="sm" len="sm"/>
            <a:tailEnd type="none" w="sm" len="sm"/>
          </a:ln>
        </p:spPr>
      </p:cxnSp>
      <p:cxnSp>
        <p:nvCxnSpPr>
          <p:cNvPr id="98" name="Google Shape;98;p15"/>
          <p:cNvCxnSpPr/>
          <p:nvPr/>
        </p:nvCxnSpPr>
        <p:spPr>
          <a:xfrm>
            <a:off x="2928434" y="2337010"/>
            <a:ext cx="1625650" cy="833201"/>
          </a:xfrm>
          <a:prstGeom prst="straightConnector1">
            <a:avLst/>
          </a:prstGeom>
          <a:noFill/>
          <a:ln w="28525" cap="flat" cmpd="sng">
            <a:solidFill>
              <a:srgbClr val="F3F3F3"/>
            </a:solidFill>
            <a:prstDash val="solid"/>
            <a:round/>
            <a:headEnd type="none" w="sm" len="sm"/>
            <a:tailEnd type="none" w="sm" len="sm"/>
          </a:ln>
        </p:spPr>
      </p:cxnSp>
      <p:cxnSp>
        <p:nvCxnSpPr>
          <p:cNvPr id="99" name="Google Shape;99;p15"/>
          <p:cNvCxnSpPr/>
          <p:nvPr/>
        </p:nvCxnSpPr>
        <p:spPr>
          <a:xfrm rot="10800000" flipH="1">
            <a:off x="3555702" y="3869176"/>
            <a:ext cx="998399" cy="446400"/>
          </a:xfrm>
          <a:prstGeom prst="straightConnector1">
            <a:avLst/>
          </a:prstGeom>
          <a:noFill/>
          <a:ln w="28525" cap="flat" cmpd="sng">
            <a:solidFill>
              <a:srgbClr val="F3F3F3"/>
            </a:solidFill>
            <a:prstDash val="solid"/>
            <a:round/>
            <a:headEnd type="none" w="sm" len="sm"/>
            <a:tailEnd type="none" w="sm" len="sm"/>
          </a:ln>
        </p:spPr>
      </p:cxnSp>
      <p:cxnSp>
        <p:nvCxnSpPr>
          <p:cNvPr id="100" name="Google Shape;100;p15"/>
          <p:cNvCxnSpPr/>
          <p:nvPr/>
        </p:nvCxnSpPr>
        <p:spPr>
          <a:xfrm flipH="1">
            <a:off x="3760108" y="3869199"/>
            <a:ext cx="793975" cy="1681200"/>
          </a:xfrm>
          <a:prstGeom prst="straightConnector1">
            <a:avLst/>
          </a:prstGeom>
          <a:noFill/>
          <a:ln w="28525" cap="flat" cmpd="sng">
            <a:solidFill>
              <a:srgbClr val="F3F3F3"/>
            </a:solidFill>
            <a:prstDash val="solid"/>
            <a:round/>
            <a:headEnd type="none" w="sm" len="sm"/>
            <a:tailEnd type="none" w="sm" len="sm"/>
          </a:ln>
        </p:spPr>
      </p:cxnSp>
      <p:cxnSp>
        <p:nvCxnSpPr>
          <p:cNvPr id="101" name="Google Shape;101;p15"/>
          <p:cNvCxnSpPr/>
          <p:nvPr/>
        </p:nvCxnSpPr>
        <p:spPr>
          <a:xfrm>
            <a:off x="3112878" y="4758099"/>
            <a:ext cx="110500" cy="1163600"/>
          </a:xfrm>
          <a:prstGeom prst="straightConnector1">
            <a:avLst/>
          </a:prstGeom>
          <a:noFill/>
          <a:ln w="28525" cap="flat" cmpd="sng">
            <a:solidFill>
              <a:srgbClr val="F3F3F3"/>
            </a:solidFill>
            <a:prstDash val="solid"/>
            <a:round/>
            <a:headEnd type="none" w="sm" len="sm"/>
            <a:tailEnd type="none" w="sm" len="sm"/>
          </a:ln>
        </p:spPr>
      </p:cxnSp>
      <p:cxnSp>
        <p:nvCxnSpPr>
          <p:cNvPr id="102" name="Google Shape;102;p15"/>
          <p:cNvCxnSpPr/>
          <p:nvPr/>
        </p:nvCxnSpPr>
        <p:spPr>
          <a:xfrm>
            <a:off x="4934496" y="3519704"/>
            <a:ext cx="1119951" cy="981603"/>
          </a:xfrm>
          <a:prstGeom prst="straightConnector1">
            <a:avLst/>
          </a:prstGeom>
          <a:noFill/>
          <a:ln w="28525" cap="flat" cmpd="sng">
            <a:solidFill>
              <a:srgbClr val="F3F3F3"/>
            </a:solidFill>
            <a:prstDash val="solid"/>
            <a:round/>
            <a:headEnd type="none" w="sm" len="sm"/>
            <a:tailEnd type="none" w="sm" len="sm"/>
          </a:ln>
        </p:spPr>
      </p:cxnSp>
      <p:cxnSp>
        <p:nvCxnSpPr>
          <p:cNvPr id="103" name="Google Shape;103;p15"/>
          <p:cNvCxnSpPr/>
          <p:nvPr/>
        </p:nvCxnSpPr>
        <p:spPr>
          <a:xfrm rot="10800000" flipH="1">
            <a:off x="4934496" y="2347305"/>
            <a:ext cx="1029275" cy="1172401"/>
          </a:xfrm>
          <a:prstGeom prst="straightConnector1">
            <a:avLst/>
          </a:prstGeom>
          <a:noFill/>
          <a:ln w="28525" cap="flat" cmpd="sng">
            <a:solidFill>
              <a:srgbClr val="F3F3F3"/>
            </a:solidFill>
            <a:prstDash val="solid"/>
            <a:round/>
            <a:headEnd type="none" w="sm" len="sm"/>
            <a:tailEnd type="none" w="sm" len="sm"/>
          </a:ln>
        </p:spPr>
      </p:cxnSp>
      <p:cxnSp>
        <p:nvCxnSpPr>
          <p:cNvPr id="104" name="Google Shape;104;p15"/>
          <p:cNvCxnSpPr/>
          <p:nvPr/>
        </p:nvCxnSpPr>
        <p:spPr>
          <a:xfrm>
            <a:off x="6406509" y="2782827"/>
            <a:ext cx="289575" cy="1283200"/>
          </a:xfrm>
          <a:prstGeom prst="straightConnector1">
            <a:avLst/>
          </a:prstGeom>
          <a:noFill/>
          <a:ln w="28525" cap="flat" cmpd="sng">
            <a:solidFill>
              <a:srgbClr val="F3F3F3"/>
            </a:solidFill>
            <a:prstDash val="solid"/>
            <a:round/>
            <a:headEnd type="none" w="sm" len="sm"/>
            <a:tailEnd type="none" w="sm" len="sm"/>
          </a:ln>
        </p:spPr>
      </p:cxnSp>
      <p:cxnSp>
        <p:nvCxnSpPr>
          <p:cNvPr id="105" name="Google Shape;105;p15"/>
          <p:cNvCxnSpPr/>
          <p:nvPr/>
        </p:nvCxnSpPr>
        <p:spPr>
          <a:xfrm rot="10800000">
            <a:off x="4358647" y="780900"/>
            <a:ext cx="1832349" cy="1164001"/>
          </a:xfrm>
          <a:prstGeom prst="straightConnector1">
            <a:avLst/>
          </a:prstGeom>
          <a:noFill/>
          <a:ln w="28525" cap="flat" cmpd="sng">
            <a:solidFill>
              <a:srgbClr val="F3F3F3"/>
            </a:solidFill>
            <a:prstDash val="solid"/>
            <a:round/>
            <a:headEnd type="none" w="sm" len="sm"/>
            <a:tailEnd type="none" w="sm" len="sm"/>
          </a:ln>
        </p:spPr>
      </p:cxnSp>
      <p:cxnSp>
        <p:nvCxnSpPr>
          <p:cNvPr id="106" name="Google Shape;106;p15"/>
          <p:cNvCxnSpPr/>
          <p:nvPr/>
        </p:nvCxnSpPr>
        <p:spPr>
          <a:xfrm rot="10800000" flipH="1">
            <a:off x="6930827" y="924511"/>
            <a:ext cx="1132624" cy="1514800"/>
          </a:xfrm>
          <a:prstGeom prst="straightConnector1">
            <a:avLst/>
          </a:prstGeom>
          <a:noFill/>
          <a:ln w="28525" cap="flat" cmpd="sng">
            <a:solidFill>
              <a:srgbClr val="F3F3F3"/>
            </a:solidFill>
            <a:prstDash val="solid"/>
            <a:round/>
            <a:headEnd type="none" w="sm" len="sm"/>
            <a:tailEnd type="none" w="sm" len="sm"/>
          </a:ln>
        </p:spPr>
      </p:cxnSp>
      <p:cxnSp>
        <p:nvCxnSpPr>
          <p:cNvPr id="107" name="Google Shape;107;p15"/>
          <p:cNvCxnSpPr/>
          <p:nvPr/>
        </p:nvCxnSpPr>
        <p:spPr>
          <a:xfrm rot="10800000" flipH="1">
            <a:off x="7337627" y="3850669"/>
            <a:ext cx="1625001" cy="650801"/>
          </a:xfrm>
          <a:prstGeom prst="straightConnector1">
            <a:avLst/>
          </a:prstGeom>
          <a:noFill/>
          <a:ln w="28525" cap="flat" cmpd="sng">
            <a:solidFill>
              <a:srgbClr val="F3F3F3"/>
            </a:solidFill>
            <a:prstDash val="solid"/>
            <a:round/>
            <a:headEnd type="none" w="sm" len="sm"/>
            <a:tailEnd type="none" w="sm" len="sm"/>
          </a:ln>
        </p:spPr>
      </p:cxnSp>
      <p:cxnSp>
        <p:nvCxnSpPr>
          <p:cNvPr id="108" name="Google Shape;108;p15"/>
          <p:cNvCxnSpPr/>
          <p:nvPr/>
        </p:nvCxnSpPr>
        <p:spPr>
          <a:xfrm>
            <a:off x="8298205" y="1170567"/>
            <a:ext cx="664301" cy="1584400"/>
          </a:xfrm>
          <a:prstGeom prst="straightConnector1">
            <a:avLst/>
          </a:prstGeom>
          <a:noFill/>
          <a:ln w="28525" cap="flat" cmpd="sng">
            <a:solidFill>
              <a:srgbClr val="F3F3F3"/>
            </a:solidFill>
            <a:prstDash val="solid"/>
            <a:round/>
            <a:headEnd type="none" w="sm" len="sm"/>
            <a:tailEnd type="none" w="sm" len="sm"/>
          </a:ln>
        </p:spPr>
      </p:cxnSp>
      <p:cxnSp>
        <p:nvCxnSpPr>
          <p:cNvPr id="109" name="Google Shape;109;p15"/>
          <p:cNvCxnSpPr/>
          <p:nvPr/>
        </p:nvCxnSpPr>
        <p:spPr>
          <a:xfrm>
            <a:off x="6539841" y="2839039"/>
            <a:ext cx="1914574" cy="519999"/>
          </a:xfrm>
          <a:prstGeom prst="straightConnector1">
            <a:avLst/>
          </a:prstGeom>
          <a:noFill/>
          <a:ln w="28525" cap="flat" cmpd="sng">
            <a:solidFill>
              <a:srgbClr val="F3F3F3"/>
            </a:solidFill>
            <a:prstDash val="solid"/>
            <a:round/>
            <a:headEnd type="none" w="sm" len="sm"/>
            <a:tailEnd type="none" w="sm" len="sm"/>
          </a:ln>
        </p:spPr>
      </p:cxnSp>
      <p:cxnSp>
        <p:nvCxnSpPr>
          <p:cNvPr id="110" name="Google Shape;110;p15"/>
          <p:cNvCxnSpPr/>
          <p:nvPr/>
        </p:nvCxnSpPr>
        <p:spPr>
          <a:xfrm>
            <a:off x="4225508" y="1119410"/>
            <a:ext cx="328577" cy="2050801"/>
          </a:xfrm>
          <a:prstGeom prst="straightConnector1">
            <a:avLst/>
          </a:prstGeom>
          <a:noFill/>
          <a:ln w="28525" cap="flat" cmpd="sng">
            <a:solidFill>
              <a:srgbClr val="F3F3F3"/>
            </a:solidFill>
            <a:prstDash val="solid"/>
            <a:round/>
            <a:headEnd type="none" w="sm" len="sm"/>
            <a:tailEnd type="none" w="sm" len="sm"/>
          </a:ln>
        </p:spPr>
      </p:cxnSp>
      <p:cxnSp>
        <p:nvCxnSpPr>
          <p:cNvPr id="111" name="Google Shape;111;p15"/>
          <p:cNvCxnSpPr/>
          <p:nvPr/>
        </p:nvCxnSpPr>
        <p:spPr>
          <a:xfrm rot="10800000" flipH="1">
            <a:off x="1258439" y="4315602"/>
            <a:ext cx="1411475" cy="294801"/>
          </a:xfrm>
          <a:prstGeom prst="straightConnector1">
            <a:avLst/>
          </a:prstGeom>
          <a:noFill/>
          <a:ln w="28525" cap="flat" cmpd="sng">
            <a:solidFill>
              <a:srgbClr val="F3F3F3"/>
            </a:solidFill>
            <a:prstDash val="solid"/>
            <a:round/>
            <a:headEnd type="none" w="sm" len="sm"/>
            <a:tailEnd type="none" w="sm" len="sm"/>
          </a:ln>
        </p:spPr>
      </p:cxnSp>
      <p:cxnSp>
        <p:nvCxnSpPr>
          <p:cNvPr id="112" name="Google Shape;112;p15"/>
          <p:cNvCxnSpPr/>
          <p:nvPr/>
        </p:nvCxnSpPr>
        <p:spPr>
          <a:xfrm>
            <a:off x="2083767" y="5123383"/>
            <a:ext cx="1139451" cy="798400"/>
          </a:xfrm>
          <a:prstGeom prst="straightConnector1">
            <a:avLst/>
          </a:prstGeom>
          <a:noFill/>
          <a:ln w="28525" cap="flat" cmpd="sng">
            <a:solidFill>
              <a:srgbClr val="F3F3F3"/>
            </a:solidFill>
            <a:prstDash val="solid"/>
            <a:round/>
            <a:headEnd type="none" w="sm" len="sm"/>
            <a:tailEnd type="none" w="sm" len="sm"/>
          </a:ln>
        </p:spPr>
      </p:cxnSp>
      <p:cxnSp>
        <p:nvCxnSpPr>
          <p:cNvPr id="113" name="Google Shape;113;p15"/>
          <p:cNvCxnSpPr/>
          <p:nvPr/>
        </p:nvCxnSpPr>
        <p:spPr>
          <a:xfrm rot="10800000" flipH="1">
            <a:off x="3112880" y="1119453"/>
            <a:ext cx="1112476" cy="2753600"/>
          </a:xfrm>
          <a:prstGeom prst="straightConnector1">
            <a:avLst/>
          </a:prstGeom>
          <a:noFill/>
          <a:ln w="28525" cap="flat" cmpd="sng">
            <a:solidFill>
              <a:srgbClr val="F3F3F3"/>
            </a:solidFill>
            <a:prstDash val="solid"/>
            <a:round/>
            <a:headEnd type="none" w="sm" len="sm"/>
            <a:tailEnd type="none" w="sm" len="sm"/>
          </a:ln>
        </p:spPr>
      </p:cxnSp>
      <p:cxnSp>
        <p:nvCxnSpPr>
          <p:cNvPr id="114" name="Google Shape;114;p15"/>
          <p:cNvCxnSpPr/>
          <p:nvPr/>
        </p:nvCxnSpPr>
        <p:spPr>
          <a:xfrm rot="10800000" flipH="1">
            <a:off x="4297096" y="4936850"/>
            <a:ext cx="2399150" cy="984801"/>
          </a:xfrm>
          <a:prstGeom prst="straightConnector1">
            <a:avLst/>
          </a:prstGeom>
          <a:noFill/>
          <a:ln w="28525" cap="flat" cmpd="sng">
            <a:solidFill>
              <a:srgbClr val="F3F3F3"/>
            </a:solidFill>
            <a:prstDash val="solid"/>
            <a:round/>
            <a:headEnd type="none" w="sm" len="sm"/>
            <a:tailEnd type="none" w="sm" len="sm"/>
          </a:ln>
        </p:spPr>
      </p:cxnSp>
      <p:cxnSp>
        <p:nvCxnSpPr>
          <p:cNvPr id="115" name="Google Shape;115;p15"/>
          <p:cNvCxnSpPr/>
          <p:nvPr/>
        </p:nvCxnSpPr>
        <p:spPr>
          <a:xfrm rot="10800000" flipH="1">
            <a:off x="6696102" y="1170528"/>
            <a:ext cx="1602250" cy="2895600"/>
          </a:xfrm>
          <a:prstGeom prst="straightConnector1">
            <a:avLst/>
          </a:prstGeom>
          <a:noFill/>
          <a:ln w="9525" cap="flat" cmpd="sng">
            <a:solidFill>
              <a:srgbClr val="EEEEEE"/>
            </a:solidFill>
            <a:prstDash val="solid"/>
            <a:round/>
            <a:headEnd type="none" w="sm" len="sm"/>
            <a:tailEnd type="none" w="sm" len="sm"/>
          </a:ln>
        </p:spPr>
      </p:cxnSp>
      <p:cxnSp>
        <p:nvCxnSpPr>
          <p:cNvPr id="116" name="Google Shape;116;p15"/>
          <p:cNvCxnSpPr/>
          <p:nvPr/>
        </p:nvCxnSpPr>
        <p:spPr>
          <a:xfrm>
            <a:off x="4225468" y="1119375"/>
            <a:ext cx="1829100" cy="3382000"/>
          </a:xfrm>
          <a:prstGeom prst="straightConnector1">
            <a:avLst/>
          </a:prstGeom>
          <a:noFill/>
          <a:ln w="9525" cap="flat" cmpd="sng">
            <a:solidFill>
              <a:srgbClr val="EEEEEE"/>
            </a:solidFill>
            <a:prstDash val="solid"/>
            <a:round/>
            <a:headEnd type="none" w="sm" len="sm"/>
            <a:tailEnd type="none" w="sm" len="sm"/>
          </a:ln>
        </p:spPr>
      </p:cxnSp>
      <p:cxnSp>
        <p:nvCxnSpPr>
          <p:cNvPr id="117" name="Google Shape;117;p15"/>
          <p:cNvCxnSpPr/>
          <p:nvPr/>
        </p:nvCxnSpPr>
        <p:spPr>
          <a:xfrm>
            <a:off x="1479927" y="1475333"/>
            <a:ext cx="1411474" cy="2933203"/>
          </a:xfrm>
          <a:prstGeom prst="straightConnector1">
            <a:avLst/>
          </a:prstGeom>
          <a:noFill/>
          <a:ln w="9525" cap="flat" cmpd="sng">
            <a:solidFill>
              <a:srgbClr val="EEEEEE"/>
            </a:solidFill>
            <a:prstDash val="solid"/>
            <a:round/>
            <a:headEnd type="none" w="sm" len="sm"/>
            <a:tailEnd type="none" w="sm" len="sm"/>
          </a:ln>
        </p:spPr>
      </p:cxnSp>
      <p:cxnSp>
        <p:nvCxnSpPr>
          <p:cNvPr id="118" name="Google Shape;118;p15"/>
          <p:cNvCxnSpPr/>
          <p:nvPr/>
        </p:nvCxnSpPr>
        <p:spPr>
          <a:xfrm>
            <a:off x="2928512" y="2323088"/>
            <a:ext cx="3035177" cy="24401"/>
          </a:xfrm>
          <a:prstGeom prst="straightConnector1">
            <a:avLst/>
          </a:prstGeom>
          <a:noFill/>
          <a:ln w="9525" cap="flat" cmpd="sng">
            <a:solidFill>
              <a:srgbClr val="EEEEEE"/>
            </a:solidFill>
            <a:prstDash val="solid"/>
            <a:round/>
            <a:headEnd type="none" w="sm" len="sm"/>
            <a:tailEnd type="none" w="sm" len="sm"/>
          </a:ln>
        </p:spPr>
      </p:cxnSp>
      <p:cxnSp>
        <p:nvCxnSpPr>
          <p:cNvPr id="119" name="Google Shape;119;p15"/>
          <p:cNvCxnSpPr/>
          <p:nvPr/>
        </p:nvCxnSpPr>
        <p:spPr>
          <a:xfrm rot="10800000" flipH="1">
            <a:off x="3760196" y="1119200"/>
            <a:ext cx="465400" cy="4431201"/>
          </a:xfrm>
          <a:prstGeom prst="straightConnector1">
            <a:avLst/>
          </a:prstGeom>
          <a:noFill/>
          <a:ln w="9525" cap="flat" cmpd="sng">
            <a:solidFill>
              <a:srgbClr val="EEEEEE"/>
            </a:solidFill>
            <a:prstDash val="solid"/>
            <a:round/>
            <a:headEnd type="none" w="sm" len="sm"/>
            <a:tailEnd type="none" w="sm" len="sm"/>
          </a:ln>
        </p:spPr>
      </p:cxnSp>
      <p:sp>
        <p:nvSpPr>
          <p:cNvPr id="120" name="Google Shape;120;p15"/>
          <p:cNvSpPr/>
          <p:nvPr/>
        </p:nvSpPr>
        <p:spPr>
          <a:xfrm>
            <a:off x="4230024" y="2725701"/>
            <a:ext cx="2243718" cy="3303900"/>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cxnSp>
        <p:nvCxnSpPr>
          <p:cNvPr id="121" name="Google Shape;121;p15"/>
          <p:cNvCxnSpPr/>
          <p:nvPr/>
        </p:nvCxnSpPr>
        <p:spPr>
          <a:xfrm rot="10800000" flipH="1">
            <a:off x="4297096" y="2782850"/>
            <a:ext cx="2109575" cy="3138801"/>
          </a:xfrm>
          <a:prstGeom prst="straightConnector1">
            <a:avLst/>
          </a:prstGeom>
          <a:noFill/>
          <a:ln w="9525" cap="flat" cmpd="sng">
            <a:solidFill>
              <a:srgbClr val="EEEEEE"/>
            </a:solidFill>
            <a:prstDash val="solid"/>
            <a:round/>
            <a:headEnd type="none" w="sm" len="sm"/>
            <a:tailEnd type="none" w="sm" len="sm"/>
          </a:ln>
        </p:spPr>
      </p:cxnSp>
      <p:cxnSp>
        <p:nvCxnSpPr>
          <p:cNvPr id="122" name="Google Shape;122;p15"/>
          <p:cNvCxnSpPr/>
          <p:nvPr/>
        </p:nvCxnSpPr>
        <p:spPr>
          <a:xfrm flipH="1">
            <a:off x="1234878" y="2320438"/>
            <a:ext cx="1122876" cy="883201"/>
          </a:xfrm>
          <a:prstGeom prst="straightConnector1">
            <a:avLst/>
          </a:prstGeom>
          <a:noFill/>
          <a:ln w="9525" cap="flat" cmpd="sng">
            <a:solidFill>
              <a:srgbClr val="EEEEEE"/>
            </a:solidFill>
            <a:prstDash val="solid"/>
            <a:round/>
            <a:headEnd type="none" w="sm" len="sm"/>
            <a:tailEnd type="none" w="sm" len="sm"/>
          </a:ln>
        </p:spPr>
      </p:cxnSp>
      <p:cxnSp>
        <p:nvCxnSpPr>
          <p:cNvPr id="123" name="Google Shape;123;p15"/>
          <p:cNvCxnSpPr/>
          <p:nvPr/>
        </p:nvCxnSpPr>
        <p:spPr>
          <a:xfrm>
            <a:off x="1268291" y="3264798"/>
            <a:ext cx="497576" cy="1254801"/>
          </a:xfrm>
          <a:prstGeom prst="straightConnector1">
            <a:avLst/>
          </a:prstGeom>
          <a:noFill/>
          <a:ln w="9525" cap="flat" cmpd="sng">
            <a:solidFill>
              <a:srgbClr val="EEEEEE"/>
            </a:solidFill>
            <a:prstDash val="solid"/>
            <a:round/>
            <a:headEnd type="none" w="sm" len="sm"/>
            <a:tailEnd type="none" w="sm" len="sm"/>
          </a:ln>
        </p:spPr>
      </p:cxnSp>
      <p:cxnSp>
        <p:nvCxnSpPr>
          <p:cNvPr id="124" name="Google Shape;124;p15"/>
          <p:cNvCxnSpPr/>
          <p:nvPr/>
        </p:nvCxnSpPr>
        <p:spPr>
          <a:xfrm>
            <a:off x="3555702" y="4315578"/>
            <a:ext cx="3140475" cy="621201"/>
          </a:xfrm>
          <a:prstGeom prst="straightConnector1">
            <a:avLst/>
          </a:prstGeom>
          <a:noFill/>
          <a:ln w="9525" cap="flat" cmpd="sng">
            <a:solidFill>
              <a:srgbClr val="EEEEEE"/>
            </a:solidFill>
            <a:prstDash val="solid"/>
            <a:round/>
            <a:headEnd type="none" w="sm" len="sm"/>
            <a:tailEnd type="none" w="sm" len="sm"/>
          </a:ln>
        </p:spPr>
      </p:cxnSp>
      <p:cxnSp>
        <p:nvCxnSpPr>
          <p:cNvPr id="125" name="Google Shape;125;p15"/>
          <p:cNvCxnSpPr/>
          <p:nvPr/>
        </p:nvCxnSpPr>
        <p:spPr>
          <a:xfrm rot="10800000" flipH="1">
            <a:off x="2083767" y="4501381"/>
            <a:ext cx="3970850" cy="622000"/>
          </a:xfrm>
          <a:prstGeom prst="straightConnector1">
            <a:avLst/>
          </a:prstGeom>
          <a:noFill/>
          <a:ln w="9525" cap="flat" cmpd="sng">
            <a:solidFill>
              <a:srgbClr val="EEEEEE"/>
            </a:solidFill>
            <a:prstDash val="solid"/>
            <a:round/>
            <a:headEnd type="none" w="sm" len="sm"/>
            <a:tailEnd type="none" w="sm" len="sm"/>
          </a:ln>
        </p:spPr>
      </p:cxnSp>
      <p:sp>
        <p:nvSpPr>
          <p:cNvPr id="126" name="Google Shape;126;p15"/>
          <p:cNvSpPr txBox="1">
            <a:spLocks noGrp="1"/>
          </p:cNvSpPr>
          <p:nvPr>
            <p:ph type="sldNum" idx="12"/>
          </p:nvPr>
        </p:nvSpPr>
        <p:spPr>
          <a:xfrm>
            <a:off x="9223211" y="6251762"/>
            <a:ext cx="276161" cy="263180"/>
          </a:xfrm>
          <a:prstGeom prst="rect">
            <a:avLst/>
          </a:prstGeom>
          <a:noFill/>
          <a:ln>
            <a:noFill/>
          </a:ln>
        </p:spPr>
        <p:txBody>
          <a:bodyPr spcFirstLastPara="1" wrap="square" lIns="0" tIns="0" rIns="0" bIns="0" anchor="t" anchorCtr="0">
            <a:noAutofit/>
          </a:bodyPr>
          <a:lstStyle>
            <a:lvl1pPr marL="0" marR="0" lvl="0"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1pPr>
            <a:lvl2pPr marL="0" marR="0" lvl="1"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2pPr>
            <a:lvl3pPr marL="0" marR="0" lvl="2"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3pPr>
            <a:lvl4pPr marL="0" marR="0" lvl="3"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4pPr>
            <a:lvl5pPr marL="0" marR="0" lvl="4"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5pPr>
            <a:lvl6pPr marL="0" marR="0" lvl="5"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6pPr>
            <a:lvl7pPr marL="0" marR="0" lvl="6"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7pPr>
            <a:lvl8pPr marL="0" marR="0" lvl="7"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8pPr>
            <a:lvl9pPr marL="0" marR="0" lvl="8"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sz="1300" dirty="0"/>
          </a:p>
        </p:txBody>
      </p:sp>
    </p:spTree>
    <p:extLst>
      <p:ext uri="{BB962C8B-B14F-4D97-AF65-F5344CB8AC3E}">
        <p14:creationId xmlns:p14="http://schemas.microsoft.com/office/powerpoint/2010/main" val="11073123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wo Content">
  <p:cSld name="Two Content">
    <p:spTree>
      <p:nvGrpSpPr>
        <p:cNvPr id="1" name="Shape 127"/>
        <p:cNvGrpSpPr/>
        <p:nvPr/>
      </p:nvGrpSpPr>
      <p:grpSpPr>
        <a:xfrm>
          <a:off x="0" y="0"/>
          <a:ext cx="0" cy="0"/>
          <a:chOff x="0" y="0"/>
          <a:chExt cx="0" cy="0"/>
        </a:xfrm>
      </p:grpSpPr>
      <p:sp>
        <p:nvSpPr>
          <p:cNvPr id="128" name="Google Shape;128;p16"/>
          <p:cNvSpPr/>
          <p:nvPr/>
        </p:nvSpPr>
        <p:spPr>
          <a:xfrm>
            <a:off x="4951136" y="4067316"/>
            <a:ext cx="4715365" cy="2558915"/>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50" b="0" i="0" u="none" strike="noStrike" cap="none" dirty="0">
              <a:solidFill>
                <a:srgbClr val="000000"/>
              </a:solidFill>
              <a:latin typeface="Arial"/>
              <a:ea typeface="Arial"/>
              <a:cs typeface="Arial"/>
              <a:sym typeface="Arial"/>
            </a:endParaRPr>
          </a:p>
        </p:txBody>
      </p:sp>
      <p:sp>
        <p:nvSpPr>
          <p:cNvPr id="129" name="Google Shape;129;p16"/>
          <p:cNvSpPr/>
          <p:nvPr/>
        </p:nvSpPr>
        <p:spPr>
          <a:xfrm>
            <a:off x="471538" y="1502766"/>
            <a:ext cx="1945095" cy="113131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50" b="0" i="0" u="none" strike="noStrike" cap="none" dirty="0">
              <a:solidFill>
                <a:srgbClr val="000000"/>
              </a:solidFill>
              <a:latin typeface="Arial"/>
              <a:ea typeface="Arial"/>
              <a:cs typeface="Arial"/>
              <a:sym typeface="Arial"/>
            </a:endParaRPr>
          </a:p>
        </p:txBody>
      </p:sp>
      <p:sp>
        <p:nvSpPr>
          <p:cNvPr id="130" name="Google Shape;130;p16"/>
          <p:cNvSpPr txBox="1">
            <a:spLocks noGrp="1"/>
          </p:cNvSpPr>
          <p:nvPr>
            <p:ph type="title"/>
          </p:nvPr>
        </p:nvSpPr>
        <p:spPr>
          <a:xfrm>
            <a:off x="950079" y="2581820"/>
            <a:ext cx="3052842" cy="365229"/>
          </a:xfrm>
          <a:prstGeom prst="rect">
            <a:avLst/>
          </a:prstGeom>
          <a:noFill/>
          <a:ln>
            <a:noFill/>
          </a:ln>
        </p:spPr>
        <p:txBody>
          <a:bodyPr spcFirstLastPara="1" wrap="square" lIns="0" tIns="0" rIns="0" bIns="0" anchor="t" anchorCtr="0"/>
          <a:lstStyle>
            <a:lvl1pPr lvl="0" algn="l">
              <a:lnSpc>
                <a:spcPct val="90000"/>
              </a:lnSpc>
              <a:spcBef>
                <a:spcPts val="0"/>
              </a:spcBef>
              <a:spcAft>
                <a:spcPts val="0"/>
              </a:spcAft>
              <a:buClr>
                <a:srgbClr val="000000"/>
              </a:buClr>
              <a:buSzPts val="1700"/>
              <a:buFont typeface="Arial"/>
              <a:buNone/>
              <a:defRPr sz="1842" b="1"/>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31" name="Google Shape;131;p16"/>
          <p:cNvSpPr txBox="1">
            <a:spLocks noGrp="1"/>
          </p:cNvSpPr>
          <p:nvPr>
            <p:ph type="body" idx="1"/>
          </p:nvPr>
        </p:nvSpPr>
        <p:spPr>
          <a:xfrm>
            <a:off x="247651" y="1577340"/>
            <a:ext cx="2154556" cy="369333"/>
          </a:xfrm>
          <a:prstGeom prst="rect">
            <a:avLst/>
          </a:prstGeom>
          <a:noFill/>
          <a:ln>
            <a:noFill/>
          </a:ln>
        </p:spPr>
        <p:txBody>
          <a:bodyPr spcFirstLastPara="1" wrap="square" lIns="0" tIns="0" rIns="0" bIns="0" anchor="t" anchorCtr="0"/>
          <a:lstStyle>
            <a:lvl1pPr marL="495285" lvl="0" indent="-247642" algn="l">
              <a:lnSpc>
                <a:spcPct val="90000"/>
              </a:lnSpc>
              <a:spcBef>
                <a:spcPts val="758"/>
              </a:spcBef>
              <a:spcAft>
                <a:spcPts val="0"/>
              </a:spcAft>
              <a:buClr>
                <a:srgbClr val="FFFFFF"/>
              </a:buClr>
              <a:buSzPts val="1600"/>
              <a:buFont typeface="Arial Narrow"/>
              <a:buNone/>
              <a:defRPr sz="1733">
                <a:solidFill>
                  <a:srgbClr val="FFFFFF"/>
                </a:solidFill>
                <a:latin typeface="Arial Narrow"/>
                <a:ea typeface="Arial Narrow"/>
                <a:cs typeface="Arial Narrow"/>
                <a:sym typeface="Arial Narrow"/>
              </a:defRPr>
            </a:lvl1pPr>
            <a:lvl2pPr marL="990570" lvl="1" indent="-357706" algn="l">
              <a:lnSpc>
                <a:spcPct val="90000"/>
              </a:lnSpc>
              <a:spcBef>
                <a:spcPts val="758"/>
              </a:spcBef>
              <a:spcAft>
                <a:spcPts val="0"/>
              </a:spcAft>
              <a:buClr>
                <a:srgbClr val="FFFFFF"/>
              </a:buClr>
              <a:buSzPts val="1600"/>
              <a:buFont typeface="Arial Narrow"/>
              <a:buChar char="•"/>
              <a:defRPr sz="1733">
                <a:solidFill>
                  <a:srgbClr val="FFFFFF"/>
                </a:solidFill>
                <a:latin typeface="Arial Narrow"/>
                <a:ea typeface="Arial Narrow"/>
                <a:cs typeface="Arial Narrow"/>
                <a:sym typeface="Arial Narrow"/>
              </a:defRPr>
            </a:lvl2pPr>
            <a:lvl3pPr marL="1485854" lvl="2" indent="-357706" algn="l">
              <a:lnSpc>
                <a:spcPct val="90000"/>
              </a:lnSpc>
              <a:spcBef>
                <a:spcPts val="758"/>
              </a:spcBef>
              <a:spcAft>
                <a:spcPts val="0"/>
              </a:spcAft>
              <a:buClr>
                <a:srgbClr val="FFFFFF"/>
              </a:buClr>
              <a:buSzPts val="1600"/>
              <a:buFont typeface="Arial Narrow"/>
              <a:buChar char="•"/>
              <a:defRPr sz="1733">
                <a:solidFill>
                  <a:srgbClr val="FFFFFF"/>
                </a:solidFill>
                <a:latin typeface="Arial Narrow"/>
                <a:ea typeface="Arial Narrow"/>
                <a:cs typeface="Arial Narrow"/>
                <a:sym typeface="Arial Narrow"/>
              </a:defRPr>
            </a:lvl3pPr>
            <a:lvl4pPr marL="1981139" lvl="3" indent="-357706" algn="l">
              <a:lnSpc>
                <a:spcPct val="90000"/>
              </a:lnSpc>
              <a:spcBef>
                <a:spcPts val="758"/>
              </a:spcBef>
              <a:spcAft>
                <a:spcPts val="0"/>
              </a:spcAft>
              <a:buClr>
                <a:srgbClr val="FFFFFF"/>
              </a:buClr>
              <a:buSzPts val="1600"/>
              <a:buFont typeface="Arial Narrow"/>
              <a:buChar char="•"/>
              <a:defRPr sz="1733">
                <a:solidFill>
                  <a:srgbClr val="FFFFFF"/>
                </a:solidFill>
                <a:latin typeface="Arial Narrow"/>
                <a:ea typeface="Arial Narrow"/>
                <a:cs typeface="Arial Narrow"/>
                <a:sym typeface="Arial Narrow"/>
              </a:defRPr>
            </a:lvl4pPr>
            <a:lvl5pPr marL="2476424" lvl="4" indent="-357706" algn="l">
              <a:lnSpc>
                <a:spcPct val="90000"/>
              </a:lnSpc>
              <a:spcBef>
                <a:spcPts val="758"/>
              </a:spcBef>
              <a:spcAft>
                <a:spcPts val="0"/>
              </a:spcAft>
              <a:buClr>
                <a:srgbClr val="FFFFFF"/>
              </a:buClr>
              <a:buSzPts val="1600"/>
              <a:buFont typeface="Arial Narrow"/>
              <a:buChar char="•"/>
              <a:defRPr sz="1733">
                <a:solidFill>
                  <a:srgbClr val="FFFFFF"/>
                </a:solidFill>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32" name="Google Shape;132;p16"/>
          <p:cNvSpPr txBox="1">
            <a:spLocks noGrp="1"/>
          </p:cNvSpPr>
          <p:nvPr>
            <p:ph type="body" idx="2"/>
          </p:nvPr>
        </p:nvSpPr>
        <p:spPr>
          <a:xfrm>
            <a:off x="2550795" y="1577340"/>
            <a:ext cx="2154556" cy="369333"/>
          </a:xfrm>
          <a:prstGeom prst="rect">
            <a:avLst/>
          </a:prstGeom>
          <a:noFill/>
          <a:ln>
            <a:noFill/>
          </a:ln>
        </p:spPr>
        <p:txBody>
          <a:bodyPr spcFirstLastPara="1" wrap="square" lIns="0" tIns="0" rIns="0" bIns="0"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33" name="Google Shape;133;p16"/>
          <p:cNvSpPr txBox="1">
            <a:spLocks noGrp="1"/>
          </p:cNvSpPr>
          <p:nvPr>
            <p:ph type="sldNum" idx="12"/>
          </p:nvPr>
        </p:nvSpPr>
        <p:spPr>
          <a:xfrm>
            <a:off x="3021994" y="0"/>
            <a:ext cx="228008" cy="263179"/>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888888"/>
              </a:buClr>
              <a:buSzPts val="1400"/>
              <a:buFont typeface="Arial"/>
              <a:buNone/>
              <a:defRPr sz="1517"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888888"/>
              </a:buClr>
              <a:buSzPts val="1400"/>
              <a:buFont typeface="Arial"/>
              <a:buNone/>
              <a:defRPr sz="1517"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888888"/>
              </a:buClr>
              <a:buSzPts val="1400"/>
              <a:buFont typeface="Arial"/>
              <a:buNone/>
              <a:defRPr sz="1517"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888888"/>
              </a:buClr>
              <a:buSzPts val="1400"/>
              <a:buFont typeface="Arial"/>
              <a:buNone/>
              <a:defRPr sz="1517"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888888"/>
              </a:buClr>
              <a:buSzPts val="1400"/>
              <a:buFont typeface="Arial"/>
              <a:buNone/>
              <a:defRPr sz="1517"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888888"/>
              </a:buClr>
              <a:buSzPts val="1400"/>
              <a:buFont typeface="Arial"/>
              <a:buNone/>
              <a:defRPr sz="1517"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888888"/>
              </a:buClr>
              <a:buSzPts val="1400"/>
              <a:buFont typeface="Arial"/>
              <a:buNone/>
              <a:defRPr sz="1517"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888888"/>
              </a:buClr>
              <a:buSzPts val="1400"/>
              <a:buFont typeface="Arial"/>
              <a:buNone/>
              <a:defRPr sz="1517"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888888"/>
              </a:buClr>
              <a:buSzPts val="1400"/>
              <a:buFont typeface="Arial"/>
              <a:buNone/>
              <a:defRPr sz="1517" b="0" i="0" u="none" strike="noStrike" cap="none">
                <a:solidFill>
                  <a:srgbClr val="888888"/>
                </a:solidFill>
                <a:latin typeface="Arial"/>
                <a:ea typeface="Arial"/>
                <a:cs typeface="Arial"/>
                <a:sym typeface="Arial"/>
              </a:defRPr>
            </a:lvl9pPr>
          </a:lstStyle>
          <a:p>
            <a:fld id="{00000000-1234-1234-1234-123412341234}" type="slidenum">
              <a:rPr lang="en-US" smtClean="0"/>
              <a:pPr/>
              <a:t>‹nr.›</a:t>
            </a:fld>
            <a:endParaRPr lang="en-US" sz="1300" dirty="0">
              <a:solidFill>
                <a:srgbClr val="000000"/>
              </a:solidFill>
            </a:endParaRPr>
          </a:p>
        </p:txBody>
      </p:sp>
    </p:spTree>
    <p:extLst>
      <p:ext uri="{BB962C8B-B14F-4D97-AF65-F5344CB8AC3E}">
        <p14:creationId xmlns:p14="http://schemas.microsoft.com/office/powerpoint/2010/main" val="2522226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Full slide copy_texture">
  <p:cSld name="1_Full slide copy_texture">
    <p:spTree>
      <p:nvGrpSpPr>
        <p:cNvPr id="1" name="Shape 134"/>
        <p:cNvGrpSpPr/>
        <p:nvPr/>
      </p:nvGrpSpPr>
      <p:grpSpPr>
        <a:xfrm>
          <a:off x="0" y="0"/>
          <a:ext cx="0" cy="0"/>
          <a:chOff x="0" y="0"/>
          <a:chExt cx="0" cy="0"/>
        </a:xfrm>
      </p:grpSpPr>
      <p:sp>
        <p:nvSpPr>
          <p:cNvPr id="135" name="Google Shape;135;p17"/>
          <p:cNvSpPr/>
          <p:nvPr/>
        </p:nvSpPr>
        <p:spPr>
          <a:xfrm>
            <a:off x="0" y="6006107"/>
            <a:ext cx="9906000" cy="870944"/>
          </a:xfrm>
          <a:prstGeom prst="rect">
            <a:avLst/>
          </a:prstGeom>
          <a:blipFill rotWithShape="1">
            <a:blip r:embed="rId2">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36" name="Google Shape;136;p17"/>
          <p:cNvSpPr txBox="1">
            <a:spLocks noGrp="1"/>
          </p:cNvSpPr>
          <p:nvPr>
            <p:ph type="body" idx="1"/>
          </p:nvPr>
        </p:nvSpPr>
        <p:spPr>
          <a:xfrm>
            <a:off x="243922" y="902560"/>
            <a:ext cx="9410401" cy="466469"/>
          </a:xfrm>
          <a:prstGeom prst="rect">
            <a:avLst/>
          </a:prstGeom>
          <a:noFill/>
          <a:ln>
            <a:noFill/>
          </a:ln>
        </p:spPr>
        <p:txBody>
          <a:bodyPr spcFirstLastPara="1" wrap="square" lIns="0" tIns="0" rIns="0" bIns="0" anchor="t" anchorCtr="0"/>
          <a:lstStyle>
            <a:lvl1pPr marL="495285" lvl="0" indent="-247642" algn="l">
              <a:lnSpc>
                <a:spcPct val="90000"/>
              </a:lnSpc>
              <a:spcBef>
                <a:spcPts val="650"/>
              </a:spcBef>
              <a:spcAft>
                <a:spcPts val="0"/>
              </a:spcAft>
              <a:buClr>
                <a:srgbClr val="5A5A5A"/>
              </a:buClr>
              <a:buSzPts val="1200"/>
              <a:buFont typeface="Arial Narrow"/>
              <a:buNone/>
              <a:defRPr sz="1300">
                <a:solidFill>
                  <a:srgbClr val="5A5A5A"/>
                </a:solidFill>
                <a:latin typeface="Arial Narrow"/>
                <a:ea typeface="Arial Narrow"/>
                <a:cs typeface="Arial Narrow"/>
                <a:sym typeface="Arial Narrow"/>
              </a:defRPr>
            </a:lvl1pPr>
            <a:lvl2pPr marL="990570" lvl="1" indent="-330190" algn="l">
              <a:lnSpc>
                <a:spcPct val="90000"/>
              </a:lnSpc>
              <a:spcBef>
                <a:spcPts val="650"/>
              </a:spcBef>
              <a:spcAft>
                <a:spcPts val="0"/>
              </a:spcAft>
              <a:buClr>
                <a:srgbClr val="5A5A5A"/>
              </a:buClr>
              <a:buSzPts val="1200"/>
              <a:buFont typeface="Arial Narrow"/>
              <a:buChar char="•"/>
              <a:defRPr sz="1300">
                <a:solidFill>
                  <a:srgbClr val="5A5A5A"/>
                </a:solidFill>
                <a:latin typeface="Arial Narrow"/>
                <a:ea typeface="Arial Narrow"/>
                <a:cs typeface="Arial Narrow"/>
                <a:sym typeface="Arial Narrow"/>
              </a:defRPr>
            </a:lvl2pPr>
            <a:lvl3pPr marL="1485854" lvl="2" indent="-330190" algn="l">
              <a:lnSpc>
                <a:spcPct val="90000"/>
              </a:lnSpc>
              <a:spcBef>
                <a:spcPts val="650"/>
              </a:spcBef>
              <a:spcAft>
                <a:spcPts val="0"/>
              </a:spcAft>
              <a:buClr>
                <a:srgbClr val="5A5A5A"/>
              </a:buClr>
              <a:buSzPts val="1200"/>
              <a:buFont typeface="Arial Narrow"/>
              <a:buChar char="•"/>
              <a:defRPr sz="1300">
                <a:solidFill>
                  <a:srgbClr val="5A5A5A"/>
                </a:solidFill>
                <a:latin typeface="Arial Narrow"/>
                <a:ea typeface="Arial Narrow"/>
                <a:cs typeface="Arial Narrow"/>
                <a:sym typeface="Arial Narrow"/>
              </a:defRPr>
            </a:lvl3pPr>
            <a:lvl4pPr marL="1981139" lvl="3" indent="-330190" algn="l">
              <a:lnSpc>
                <a:spcPct val="90000"/>
              </a:lnSpc>
              <a:spcBef>
                <a:spcPts val="650"/>
              </a:spcBef>
              <a:spcAft>
                <a:spcPts val="0"/>
              </a:spcAft>
              <a:buClr>
                <a:srgbClr val="5A5A5A"/>
              </a:buClr>
              <a:buSzPts val="1200"/>
              <a:buFont typeface="Arial Narrow"/>
              <a:buChar char="•"/>
              <a:defRPr sz="1300">
                <a:solidFill>
                  <a:srgbClr val="5A5A5A"/>
                </a:solidFill>
                <a:latin typeface="Arial Narrow"/>
                <a:ea typeface="Arial Narrow"/>
                <a:cs typeface="Arial Narrow"/>
                <a:sym typeface="Arial Narrow"/>
              </a:defRPr>
            </a:lvl4pPr>
            <a:lvl5pPr marL="2476424" lvl="4" indent="-330190" algn="l">
              <a:lnSpc>
                <a:spcPct val="90000"/>
              </a:lnSpc>
              <a:spcBef>
                <a:spcPts val="650"/>
              </a:spcBef>
              <a:spcAft>
                <a:spcPts val="0"/>
              </a:spcAft>
              <a:buClr>
                <a:srgbClr val="5A5A5A"/>
              </a:buClr>
              <a:buSzPts val="1200"/>
              <a:buFont typeface="Arial Narrow"/>
              <a:buChar char="•"/>
              <a:defRPr sz="1300">
                <a:solidFill>
                  <a:srgbClr val="5A5A5A"/>
                </a:solidFill>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37" name="Google Shape;137;p17"/>
          <p:cNvSpPr txBox="1">
            <a:spLocks noGrp="1"/>
          </p:cNvSpPr>
          <p:nvPr>
            <p:ph type="body" idx="2"/>
          </p:nvPr>
        </p:nvSpPr>
        <p:spPr>
          <a:xfrm>
            <a:off x="243922" y="135808"/>
            <a:ext cx="9410402" cy="736957"/>
          </a:xfrm>
          <a:prstGeom prst="rect">
            <a:avLst/>
          </a:prstGeom>
          <a:noFill/>
          <a:ln>
            <a:noFill/>
          </a:ln>
        </p:spPr>
        <p:txBody>
          <a:bodyPr spcFirstLastPara="1" wrap="square" lIns="45675" tIns="45675" rIns="45675" bIns="45675" anchor="ctr"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38" name="Google Shape;138;p17"/>
          <p:cNvSpPr txBox="1">
            <a:spLocks noGrp="1"/>
          </p:cNvSpPr>
          <p:nvPr>
            <p:ph type="body" idx="3"/>
          </p:nvPr>
        </p:nvSpPr>
        <p:spPr>
          <a:xfrm>
            <a:off x="243922" y="1687391"/>
            <a:ext cx="9410402" cy="401648"/>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39" name="Google Shape;139;p17"/>
          <p:cNvSpPr txBox="1">
            <a:spLocks noGrp="1"/>
          </p:cNvSpPr>
          <p:nvPr>
            <p:ph type="body" idx="4"/>
          </p:nvPr>
        </p:nvSpPr>
        <p:spPr>
          <a:xfrm>
            <a:off x="243922" y="2097683"/>
            <a:ext cx="9410402" cy="3307815"/>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40" name="Google Shape;140;p17"/>
          <p:cNvSpPr txBox="1">
            <a:spLocks noGrp="1"/>
          </p:cNvSpPr>
          <p:nvPr>
            <p:ph type="body" idx="5"/>
          </p:nvPr>
        </p:nvSpPr>
        <p:spPr>
          <a:xfrm>
            <a:off x="243922" y="5755941"/>
            <a:ext cx="9410402" cy="216001"/>
          </a:xfrm>
          <a:prstGeom prst="rect">
            <a:avLst/>
          </a:prstGeom>
          <a:noFill/>
          <a:ln>
            <a:noFill/>
          </a:ln>
        </p:spPr>
        <p:txBody>
          <a:bodyPr spcFirstLastPara="1" wrap="square" lIns="0" tIns="0" rIns="0" bIns="0" anchor="ctr"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pic>
        <p:nvPicPr>
          <p:cNvPr id="141" name="Google Shape;141;p17" descr="Google Shape;218;p36"/>
          <p:cNvPicPr preferRelativeResize="0"/>
          <p:nvPr/>
        </p:nvPicPr>
        <p:blipFill rotWithShape="1">
          <a:blip r:embed="rId3">
            <a:alphaModFix/>
          </a:blip>
          <a:srcRect/>
          <a:stretch/>
        </p:blipFill>
        <p:spPr>
          <a:xfrm>
            <a:off x="8507819" y="6317817"/>
            <a:ext cx="1267290" cy="368736"/>
          </a:xfrm>
          <a:prstGeom prst="rect">
            <a:avLst/>
          </a:prstGeom>
          <a:noFill/>
          <a:ln>
            <a:noFill/>
          </a:ln>
        </p:spPr>
      </p:pic>
      <p:sp>
        <p:nvSpPr>
          <p:cNvPr id="142" name="Google Shape;142;p17"/>
          <p:cNvSpPr txBox="1">
            <a:spLocks noGrp="1"/>
          </p:cNvSpPr>
          <p:nvPr>
            <p:ph type="sldNum" idx="12"/>
          </p:nvPr>
        </p:nvSpPr>
        <p:spPr>
          <a:xfrm>
            <a:off x="4796219" y="6259886"/>
            <a:ext cx="313562" cy="426668"/>
          </a:xfrm>
          <a:prstGeom prst="rect">
            <a:avLst/>
          </a:prstGeom>
          <a:noFill/>
          <a:ln>
            <a:noFill/>
          </a:ln>
        </p:spPr>
        <p:txBody>
          <a:bodyPr spcFirstLastPara="1" wrap="square" lIns="45675" tIns="45675" rIns="45675" bIns="45675" anchor="b" anchorCtr="0">
            <a:noAutofit/>
          </a:bodyPr>
          <a:lstStyle>
            <a:lvl1pPr marL="0" marR="0" lvl="0" indent="0" algn="ctr">
              <a:lnSpc>
                <a:spcPct val="100000"/>
              </a:lnSpc>
              <a:spcBef>
                <a:spcPts val="0"/>
              </a:spcBef>
              <a:spcAft>
                <a:spcPts val="0"/>
              </a:spcAft>
              <a:buClr>
                <a:srgbClr val="FFFFFF"/>
              </a:buClr>
              <a:buSzPts val="1600"/>
              <a:buFont typeface="Arial Narrow"/>
              <a:buNone/>
              <a:defRPr sz="1733" b="0" i="0" u="none" strike="noStrike" cap="none">
                <a:solidFill>
                  <a:srgbClr val="FFFFFF"/>
                </a:solidFill>
                <a:latin typeface="Arial Narrow"/>
                <a:ea typeface="Arial Narrow"/>
                <a:cs typeface="Arial Narrow"/>
                <a:sym typeface="Arial Narrow"/>
              </a:defRPr>
            </a:lvl1pPr>
            <a:lvl2pPr marL="0" marR="0" lvl="1" indent="0" algn="ctr">
              <a:lnSpc>
                <a:spcPct val="100000"/>
              </a:lnSpc>
              <a:spcBef>
                <a:spcPts val="0"/>
              </a:spcBef>
              <a:spcAft>
                <a:spcPts val="0"/>
              </a:spcAft>
              <a:buClr>
                <a:srgbClr val="FFFFFF"/>
              </a:buClr>
              <a:buSzPts val="1600"/>
              <a:buFont typeface="Arial Narrow"/>
              <a:buNone/>
              <a:defRPr sz="1733" b="0" i="0" u="none" strike="noStrike" cap="none">
                <a:solidFill>
                  <a:srgbClr val="FFFFFF"/>
                </a:solidFill>
                <a:latin typeface="Arial Narrow"/>
                <a:ea typeface="Arial Narrow"/>
                <a:cs typeface="Arial Narrow"/>
                <a:sym typeface="Arial Narrow"/>
              </a:defRPr>
            </a:lvl2pPr>
            <a:lvl3pPr marL="0" marR="0" lvl="2" indent="0" algn="ctr">
              <a:lnSpc>
                <a:spcPct val="100000"/>
              </a:lnSpc>
              <a:spcBef>
                <a:spcPts val="0"/>
              </a:spcBef>
              <a:spcAft>
                <a:spcPts val="0"/>
              </a:spcAft>
              <a:buClr>
                <a:srgbClr val="FFFFFF"/>
              </a:buClr>
              <a:buSzPts val="1600"/>
              <a:buFont typeface="Arial Narrow"/>
              <a:buNone/>
              <a:defRPr sz="1733" b="0" i="0" u="none" strike="noStrike" cap="none">
                <a:solidFill>
                  <a:srgbClr val="FFFFFF"/>
                </a:solidFill>
                <a:latin typeface="Arial Narrow"/>
                <a:ea typeface="Arial Narrow"/>
                <a:cs typeface="Arial Narrow"/>
                <a:sym typeface="Arial Narrow"/>
              </a:defRPr>
            </a:lvl3pPr>
            <a:lvl4pPr marL="0" marR="0" lvl="3" indent="0" algn="ctr">
              <a:lnSpc>
                <a:spcPct val="100000"/>
              </a:lnSpc>
              <a:spcBef>
                <a:spcPts val="0"/>
              </a:spcBef>
              <a:spcAft>
                <a:spcPts val="0"/>
              </a:spcAft>
              <a:buClr>
                <a:srgbClr val="FFFFFF"/>
              </a:buClr>
              <a:buSzPts val="1600"/>
              <a:buFont typeface="Arial Narrow"/>
              <a:buNone/>
              <a:defRPr sz="1733" b="0" i="0" u="none" strike="noStrike" cap="none">
                <a:solidFill>
                  <a:srgbClr val="FFFFFF"/>
                </a:solidFill>
                <a:latin typeface="Arial Narrow"/>
                <a:ea typeface="Arial Narrow"/>
                <a:cs typeface="Arial Narrow"/>
                <a:sym typeface="Arial Narrow"/>
              </a:defRPr>
            </a:lvl4pPr>
            <a:lvl5pPr marL="0" marR="0" lvl="4" indent="0" algn="ctr">
              <a:lnSpc>
                <a:spcPct val="100000"/>
              </a:lnSpc>
              <a:spcBef>
                <a:spcPts val="0"/>
              </a:spcBef>
              <a:spcAft>
                <a:spcPts val="0"/>
              </a:spcAft>
              <a:buClr>
                <a:srgbClr val="FFFFFF"/>
              </a:buClr>
              <a:buSzPts val="1600"/>
              <a:buFont typeface="Arial Narrow"/>
              <a:buNone/>
              <a:defRPr sz="1733" b="0" i="0" u="none" strike="noStrike" cap="none">
                <a:solidFill>
                  <a:srgbClr val="FFFFFF"/>
                </a:solidFill>
                <a:latin typeface="Arial Narrow"/>
                <a:ea typeface="Arial Narrow"/>
                <a:cs typeface="Arial Narrow"/>
                <a:sym typeface="Arial Narrow"/>
              </a:defRPr>
            </a:lvl5pPr>
            <a:lvl6pPr marL="0" marR="0" lvl="5" indent="0" algn="ctr">
              <a:lnSpc>
                <a:spcPct val="100000"/>
              </a:lnSpc>
              <a:spcBef>
                <a:spcPts val="0"/>
              </a:spcBef>
              <a:spcAft>
                <a:spcPts val="0"/>
              </a:spcAft>
              <a:buClr>
                <a:srgbClr val="FFFFFF"/>
              </a:buClr>
              <a:buSzPts val="1600"/>
              <a:buFont typeface="Arial Narrow"/>
              <a:buNone/>
              <a:defRPr sz="1733" b="0" i="0" u="none" strike="noStrike" cap="none">
                <a:solidFill>
                  <a:srgbClr val="FFFFFF"/>
                </a:solidFill>
                <a:latin typeface="Arial Narrow"/>
                <a:ea typeface="Arial Narrow"/>
                <a:cs typeface="Arial Narrow"/>
                <a:sym typeface="Arial Narrow"/>
              </a:defRPr>
            </a:lvl6pPr>
            <a:lvl7pPr marL="0" marR="0" lvl="6" indent="0" algn="ctr">
              <a:lnSpc>
                <a:spcPct val="100000"/>
              </a:lnSpc>
              <a:spcBef>
                <a:spcPts val="0"/>
              </a:spcBef>
              <a:spcAft>
                <a:spcPts val="0"/>
              </a:spcAft>
              <a:buClr>
                <a:srgbClr val="FFFFFF"/>
              </a:buClr>
              <a:buSzPts val="1600"/>
              <a:buFont typeface="Arial Narrow"/>
              <a:buNone/>
              <a:defRPr sz="1733" b="0" i="0" u="none" strike="noStrike" cap="none">
                <a:solidFill>
                  <a:srgbClr val="FFFFFF"/>
                </a:solidFill>
                <a:latin typeface="Arial Narrow"/>
                <a:ea typeface="Arial Narrow"/>
                <a:cs typeface="Arial Narrow"/>
                <a:sym typeface="Arial Narrow"/>
              </a:defRPr>
            </a:lvl7pPr>
            <a:lvl8pPr marL="0" marR="0" lvl="7" indent="0" algn="ctr">
              <a:lnSpc>
                <a:spcPct val="100000"/>
              </a:lnSpc>
              <a:spcBef>
                <a:spcPts val="0"/>
              </a:spcBef>
              <a:spcAft>
                <a:spcPts val="0"/>
              </a:spcAft>
              <a:buClr>
                <a:srgbClr val="FFFFFF"/>
              </a:buClr>
              <a:buSzPts val="1600"/>
              <a:buFont typeface="Arial Narrow"/>
              <a:buNone/>
              <a:defRPr sz="1733" b="0" i="0" u="none" strike="noStrike" cap="none">
                <a:solidFill>
                  <a:srgbClr val="FFFFFF"/>
                </a:solidFill>
                <a:latin typeface="Arial Narrow"/>
                <a:ea typeface="Arial Narrow"/>
                <a:cs typeface="Arial Narrow"/>
                <a:sym typeface="Arial Narrow"/>
              </a:defRPr>
            </a:lvl8pPr>
            <a:lvl9pPr marL="0" marR="0" lvl="8" indent="0" algn="ctr">
              <a:lnSpc>
                <a:spcPct val="100000"/>
              </a:lnSpc>
              <a:spcBef>
                <a:spcPts val="0"/>
              </a:spcBef>
              <a:spcAft>
                <a:spcPts val="0"/>
              </a:spcAft>
              <a:buClr>
                <a:srgbClr val="FFFFFF"/>
              </a:buClr>
              <a:buSzPts val="1600"/>
              <a:buFont typeface="Arial Narrow"/>
              <a:buNone/>
              <a:defRPr sz="1733" b="0" i="0" u="none" strike="noStrike" cap="none">
                <a:solidFill>
                  <a:srgbClr val="FFFFFF"/>
                </a:solidFill>
                <a:latin typeface="Arial Narrow"/>
                <a:ea typeface="Arial Narrow"/>
                <a:cs typeface="Arial Narrow"/>
                <a:sym typeface="Arial Narrow"/>
              </a:defRPr>
            </a:lvl9pPr>
          </a:lstStyle>
          <a:p>
            <a:fld id="{00000000-1234-1234-1234-123412341234}" type="slidenum">
              <a:rPr lang="en-US" smtClean="0"/>
              <a:pPr/>
              <a:t>‹nr.›</a:t>
            </a:fld>
            <a:endParaRPr lang="en-US" sz="130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5936080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143"/>
        <p:cNvGrpSpPr/>
        <p:nvPr/>
      </p:nvGrpSpPr>
      <p:grpSpPr>
        <a:xfrm>
          <a:off x="0" y="0"/>
          <a:ext cx="0" cy="0"/>
          <a:chOff x="0" y="0"/>
          <a:chExt cx="0" cy="0"/>
        </a:xfrm>
      </p:grpSpPr>
      <p:sp>
        <p:nvSpPr>
          <p:cNvPr id="144" name="Google Shape;144;p18"/>
          <p:cNvSpPr txBox="1">
            <a:spLocks noGrp="1"/>
          </p:cNvSpPr>
          <p:nvPr>
            <p:ph type="body" idx="1"/>
          </p:nvPr>
        </p:nvSpPr>
        <p:spPr>
          <a:xfrm>
            <a:off x="681037" y="450041"/>
            <a:ext cx="7945438" cy="897583"/>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1083"/>
              </a:spcBef>
              <a:spcAft>
                <a:spcPts val="0"/>
              </a:spcAft>
              <a:buClr>
                <a:srgbClr val="6E9FC8"/>
              </a:buClr>
              <a:buSzPts val="1800"/>
              <a:buFont typeface="Arial Narrow"/>
              <a:buNone/>
              <a:defRPr sz="1950" b="1">
                <a:solidFill>
                  <a:srgbClr val="6E9FC8"/>
                </a:solidFill>
                <a:latin typeface="Arial Narrow"/>
                <a:ea typeface="Arial Narrow"/>
                <a:cs typeface="Arial Narrow"/>
                <a:sym typeface="Arial Narrow"/>
              </a:defRPr>
            </a:lvl1pPr>
            <a:lvl2pPr marL="990570" lvl="1"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2pPr>
            <a:lvl3pPr marL="1485854" lvl="2"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3pPr>
            <a:lvl4pPr marL="1981139" lvl="3"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4pPr>
            <a:lvl5pPr marL="2476424" lvl="4"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45" name="Google Shape;145;p18"/>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16506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Standard - text slide">
  <p:cSld name="Standard - text slide">
    <p:spTree>
      <p:nvGrpSpPr>
        <p:cNvPr id="1" name="Shape 146"/>
        <p:cNvGrpSpPr/>
        <p:nvPr/>
      </p:nvGrpSpPr>
      <p:grpSpPr>
        <a:xfrm>
          <a:off x="0" y="0"/>
          <a:ext cx="0" cy="0"/>
          <a:chOff x="0" y="0"/>
          <a:chExt cx="0" cy="0"/>
        </a:xfrm>
      </p:grpSpPr>
      <p:sp>
        <p:nvSpPr>
          <p:cNvPr id="147" name="Google Shape;147;p19"/>
          <p:cNvSpPr txBox="1">
            <a:spLocks noGrp="1"/>
          </p:cNvSpPr>
          <p:nvPr>
            <p:ph type="title"/>
          </p:nvPr>
        </p:nvSpPr>
        <p:spPr>
          <a:xfrm>
            <a:off x="375789" y="203200"/>
            <a:ext cx="9188135" cy="457200"/>
          </a:xfrm>
          <a:prstGeom prst="rect">
            <a:avLst/>
          </a:prstGeom>
          <a:noFill/>
          <a:ln>
            <a:noFill/>
          </a:ln>
        </p:spPr>
        <p:txBody>
          <a:bodyPr spcFirstLastPara="1" wrap="square" lIns="45675" tIns="45675" rIns="45675" bIns="45675" anchor="t" anchorCtr="0"/>
          <a:lstStyle>
            <a:lvl1pPr lvl="0" algn="l">
              <a:lnSpc>
                <a:spcPct val="90000"/>
              </a:lnSpc>
              <a:spcBef>
                <a:spcPts val="0"/>
              </a:spcBef>
              <a:spcAft>
                <a:spcPts val="0"/>
              </a:spcAft>
              <a:buClr>
                <a:srgbClr val="FFFFFF"/>
              </a:buClr>
              <a:buSzPts val="2500"/>
              <a:buFont typeface="Arial Narrow"/>
              <a:buNone/>
              <a:defRPr sz="2708" b="1">
                <a:solidFill>
                  <a:srgbClr val="FFFFFF"/>
                </a:solidFill>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48" name="Google Shape;148;p19"/>
          <p:cNvSpPr txBox="1">
            <a:spLocks noGrp="1"/>
          </p:cNvSpPr>
          <p:nvPr>
            <p:ph type="body" idx="1"/>
          </p:nvPr>
        </p:nvSpPr>
        <p:spPr>
          <a:xfrm>
            <a:off x="375791" y="1163783"/>
            <a:ext cx="9188335" cy="4946075"/>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758"/>
              </a:spcBef>
              <a:spcAft>
                <a:spcPts val="0"/>
              </a:spcAft>
              <a:buClr>
                <a:srgbClr val="FFFFFF"/>
              </a:buClr>
              <a:buSzPts val="1600"/>
              <a:buFont typeface="Arial Narrow"/>
              <a:buNone/>
              <a:defRPr sz="1733">
                <a:solidFill>
                  <a:srgbClr val="FFFFFF"/>
                </a:solidFill>
                <a:latin typeface="Arial Narrow"/>
                <a:ea typeface="Arial Narrow"/>
                <a:cs typeface="Arial Narrow"/>
                <a:sym typeface="Arial Narrow"/>
              </a:defRPr>
            </a:lvl1pPr>
            <a:lvl2pPr marL="990570" lvl="1" indent="-357706" algn="l">
              <a:lnSpc>
                <a:spcPct val="90000"/>
              </a:lnSpc>
              <a:spcBef>
                <a:spcPts val="758"/>
              </a:spcBef>
              <a:spcAft>
                <a:spcPts val="0"/>
              </a:spcAft>
              <a:buClr>
                <a:srgbClr val="FFFFFF"/>
              </a:buClr>
              <a:buSzPts val="1600"/>
              <a:buFont typeface="Arial Narrow"/>
              <a:buChar char="•"/>
              <a:defRPr sz="1733">
                <a:solidFill>
                  <a:srgbClr val="FFFFFF"/>
                </a:solidFill>
                <a:latin typeface="Arial Narrow"/>
                <a:ea typeface="Arial Narrow"/>
                <a:cs typeface="Arial Narrow"/>
                <a:sym typeface="Arial Narrow"/>
              </a:defRPr>
            </a:lvl2pPr>
            <a:lvl3pPr marL="1485854" lvl="2" indent="-357706" algn="l">
              <a:lnSpc>
                <a:spcPct val="90000"/>
              </a:lnSpc>
              <a:spcBef>
                <a:spcPts val="758"/>
              </a:spcBef>
              <a:spcAft>
                <a:spcPts val="0"/>
              </a:spcAft>
              <a:buClr>
                <a:srgbClr val="FFFFFF"/>
              </a:buClr>
              <a:buSzPts val="1600"/>
              <a:buFont typeface="Arial Narrow"/>
              <a:buChar char="•"/>
              <a:defRPr sz="1733">
                <a:solidFill>
                  <a:srgbClr val="FFFFFF"/>
                </a:solidFill>
                <a:latin typeface="Arial Narrow"/>
                <a:ea typeface="Arial Narrow"/>
                <a:cs typeface="Arial Narrow"/>
                <a:sym typeface="Arial Narrow"/>
              </a:defRPr>
            </a:lvl3pPr>
            <a:lvl4pPr marL="1981139" lvl="3" indent="-357706" algn="l">
              <a:lnSpc>
                <a:spcPct val="90000"/>
              </a:lnSpc>
              <a:spcBef>
                <a:spcPts val="758"/>
              </a:spcBef>
              <a:spcAft>
                <a:spcPts val="0"/>
              </a:spcAft>
              <a:buClr>
                <a:srgbClr val="FFFFFF"/>
              </a:buClr>
              <a:buSzPts val="1600"/>
              <a:buFont typeface="Arial Narrow"/>
              <a:buChar char="•"/>
              <a:defRPr sz="1733">
                <a:solidFill>
                  <a:srgbClr val="FFFFFF"/>
                </a:solidFill>
                <a:latin typeface="Arial Narrow"/>
                <a:ea typeface="Arial Narrow"/>
                <a:cs typeface="Arial Narrow"/>
                <a:sym typeface="Arial Narrow"/>
              </a:defRPr>
            </a:lvl4pPr>
            <a:lvl5pPr marL="2476424" lvl="4" indent="-357706" algn="l">
              <a:lnSpc>
                <a:spcPct val="90000"/>
              </a:lnSpc>
              <a:spcBef>
                <a:spcPts val="758"/>
              </a:spcBef>
              <a:spcAft>
                <a:spcPts val="0"/>
              </a:spcAft>
              <a:buClr>
                <a:srgbClr val="FFFFFF"/>
              </a:buClr>
              <a:buSzPts val="1600"/>
              <a:buFont typeface="Arial Narrow"/>
              <a:buChar char="•"/>
              <a:defRPr sz="1733">
                <a:solidFill>
                  <a:srgbClr val="FFFFFF"/>
                </a:solidFill>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49" name="Google Shape;149;p19"/>
          <p:cNvSpPr txBox="1">
            <a:spLocks noGrp="1"/>
          </p:cNvSpPr>
          <p:nvPr>
            <p:ph type="body" idx="2"/>
          </p:nvPr>
        </p:nvSpPr>
        <p:spPr>
          <a:xfrm>
            <a:off x="375791" y="734768"/>
            <a:ext cx="9188335" cy="380968"/>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50" name="Google Shape;150;p19"/>
          <p:cNvSpPr txBox="1">
            <a:spLocks noGrp="1"/>
          </p:cNvSpPr>
          <p:nvPr>
            <p:ph type="body" idx="3"/>
          </p:nvPr>
        </p:nvSpPr>
        <p:spPr>
          <a:xfrm>
            <a:off x="375791" y="6153149"/>
            <a:ext cx="9251999" cy="194952"/>
          </a:xfrm>
          <a:prstGeom prst="rect">
            <a:avLst/>
          </a:prstGeom>
          <a:noFill/>
          <a:ln>
            <a:noFill/>
          </a:ln>
        </p:spPr>
        <p:txBody>
          <a:bodyPr spcFirstLastPara="1" wrap="square" lIns="45675" tIns="45675" rIns="45675" bIns="45675" anchor="b"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51" name="Google Shape;151;p19"/>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17723129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3_Title and Content">
  <p:cSld name="3_Title and Content">
    <p:spTree>
      <p:nvGrpSpPr>
        <p:cNvPr id="1" name="Shape 152"/>
        <p:cNvGrpSpPr/>
        <p:nvPr/>
      </p:nvGrpSpPr>
      <p:grpSpPr>
        <a:xfrm>
          <a:off x="0" y="0"/>
          <a:ext cx="0" cy="0"/>
          <a:chOff x="0" y="0"/>
          <a:chExt cx="0" cy="0"/>
        </a:xfrm>
      </p:grpSpPr>
      <p:pic>
        <p:nvPicPr>
          <p:cNvPr id="153" name="Google Shape;153;p20" descr="Google Shape;28;p7"/>
          <p:cNvPicPr preferRelativeResize="0"/>
          <p:nvPr/>
        </p:nvPicPr>
        <p:blipFill rotWithShape="1">
          <a:blip r:embed="rId2">
            <a:alphaModFix/>
          </a:blip>
          <a:srcRect/>
          <a:stretch/>
        </p:blipFill>
        <p:spPr>
          <a:xfrm>
            <a:off x="-39551" y="-99389"/>
            <a:ext cx="9965853" cy="864097"/>
          </a:xfrm>
          <a:prstGeom prst="rect">
            <a:avLst/>
          </a:prstGeom>
          <a:noFill/>
          <a:ln>
            <a:noFill/>
          </a:ln>
        </p:spPr>
      </p:pic>
      <p:sp>
        <p:nvSpPr>
          <p:cNvPr id="154" name="Google Shape;154;p20"/>
          <p:cNvSpPr txBox="1">
            <a:spLocks noGrp="1"/>
          </p:cNvSpPr>
          <p:nvPr>
            <p:ph type="title"/>
          </p:nvPr>
        </p:nvSpPr>
        <p:spPr>
          <a:xfrm>
            <a:off x="141277" y="3"/>
            <a:ext cx="6085415" cy="617260"/>
          </a:xfrm>
          <a:prstGeom prst="rect">
            <a:avLst/>
          </a:prstGeom>
          <a:noFill/>
          <a:ln>
            <a:noFill/>
          </a:ln>
        </p:spPr>
        <p:txBody>
          <a:bodyPr spcFirstLastPara="1" wrap="square" lIns="45675" tIns="45675" rIns="45675" bIns="45675" anchor="t" anchorCtr="0"/>
          <a:lstStyle>
            <a:lvl1pPr lvl="0" algn="l">
              <a:lnSpc>
                <a:spcPct val="90000"/>
              </a:lnSpc>
              <a:spcBef>
                <a:spcPts val="0"/>
              </a:spcBef>
              <a:spcAft>
                <a:spcPts val="0"/>
              </a:spcAft>
              <a:buClr>
                <a:srgbClr val="FFFFFF"/>
              </a:buClr>
              <a:buSzPts val="1400"/>
              <a:buFont typeface="Arial Narrow"/>
              <a:buNone/>
              <a:defRPr b="1">
                <a:solidFill>
                  <a:srgbClr val="FFFFFF"/>
                </a:solidFill>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55" name="Google Shape;155;p20"/>
          <p:cNvSpPr/>
          <p:nvPr/>
        </p:nvSpPr>
        <p:spPr>
          <a:xfrm>
            <a:off x="-39553" y="6533086"/>
            <a:ext cx="9945557" cy="349645"/>
          </a:xfrm>
          <a:prstGeom prst="rect">
            <a:avLst/>
          </a:prstGeom>
          <a:solidFill>
            <a:srgbClr val="323F4F"/>
          </a:solidFill>
          <a:ln w="12700" cap="flat" cmpd="sng">
            <a:solidFill>
              <a:srgbClr val="31538F"/>
            </a:solidFill>
            <a:prstDash val="solid"/>
            <a:miter lim="8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Arial"/>
              <a:buNone/>
            </a:pPr>
            <a:endParaRPr sz="1300" b="0" i="0" u="none" strike="noStrike" cap="none" dirty="0">
              <a:solidFill>
                <a:srgbClr val="FFFFFF"/>
              </a:solidFill>
              <a:latin typeface="Arial"/>
              <a:ea typeface="Arial"/>
              <a:cs typeface="Arial"/>
              <a:sym typeface="Arial"/>
            </a:endParaRPr>
          </a:p>
        </p:txBody>
      </p:sp>
      <p:sp>
        <p:nvSpPr>
          <p:cNvPr id="156" name="Google Shape;156;p20"/>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20658546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slide_image option 1">
  <p:cSld name="Title slide_image option 1">
    <p:spTree>
      <p:nvGrpSpPr>
        <p:cNvPr id="1" name="Shape 157"/>
        <p:cNvGrpSpPr/>
        <p:nvPr/>
      </p:nvGrpSpPr>
      <p:grpSpPr>
        <a:xfrm>
          <a:off x="0" y="0"/>
          <a:ext cx="0" cy="0"/>
          <a:chOff x="0" y="0"/>
          <a:chExt cx="0" cy="0"/>
        </a:xfrm>
      </p:grpSpPr>
      <p:sp>
        <p:nvSpPr>
          <p:cNvPr id="158" name="Google Shape;158;p21"/>
          <p:cNvSpPr txBox="1">
            <a:spLocks noGrp="1"/>
          </p:cNvSpPr>
          <p:nvPr>
            <p:ph type="body" idx="1"/>
          </p:nvPr>
        </p:nvSpPr>
        <p:spPr>
          <a:xfrm>
            <a:off x="308029" y="2765697"/>
            <a:ext cx="4884884" cy="678128"/>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758"/>
              </a:spcBef>
              <a:spcAft>
                <a:spcPts val="0"/>
              </a:spcAft>
              <a:buClr>
                <a:srgbClr val="000000"/>
              </a:buClr>
              <a:buSzPts val="2100"/>
              <a:buFont typeface="Arial Narrow"/>
              <a:buNone/>
              <a:defRPr sz="2275">
                <a:latin typeface="Arial Narrow"/>
                <a:ea typeface="Arial Narrow"/>
                <a:cs typeface="Arial Narrow"/>
                <a:sym typeface="Arial Narrow"/>
              </a:defRPr>
            </a:lvl1pPr>
            <a:lvl2pPr marL="990570" lvl="1" indent="-392100" algn="l">
              <a:lnSpc>
                <a:spcPct val="90000"/>
              </a:lnSpc>
              <a:spcBef>
                <a:spcPts val="758"/>
              </a:spcBef>
              <a:spcAft>
                <a:spcPts val="0"/>
              </a:spcAft>
              <a:buClr>
                <a:srgbClr val="000000"/>
              </a:buClr>
              <a:buSzPts val="2100"/>
              <a:buFont typeface="Arial Narrow"/>
              <a:buChar char="•"/>
              <a:defRPr sz="2275">
                <a:latin typeface="Arial Narrow"/>
                <a:ea typeface="Arial Narrow"/>
                <a:cs typeface="Arial Narrow"/>
                <a:sym typeface="Arial Narrow"/>
              </a:defRPr>
            </a:lvl2pPr>
            <a:lvl3pPr marL="1485854" lvl="2" indent="-392100" algn="l">
              <a:lnSpc>
                <a:spcPct val="90000"/>
              </a:lnSpc>
              <a:spcBef>
                <a:spcPts val="758"/>
              </a:spcBef>
              <a:spcAft>
                <a:spcPts val="0"/>
              </a:spcAft>
              <a:buClr>
                <a:srgbClr val="000000"/>
              </a:buClr>
              <a:buSzPts val="2100"/>
              <a:buFont typeface="Arial Narrow"/>
              <a:buChar char="•"/>
              <a:defRPr sz="2275">
                <a:latin typeface="Arial Narrow"/>
                <a:ea typeface="Arial Narrow"/>
                <a:cs typeface="Arial Narrow"/>
                <a:sym typeface="Arial Narrow"/>
              </a:defRPr>
            </a:lvl3pPr>
            <a:lvl4pPr marL="1981139" lvl="3" indent="-392100" algn="l">
              <a:lnSpc>
                <a:spcPct val="90000"/>
              </a:lnSpc>
              <a:spcBef>
                <a:spcPts val="758"/>
              </a:spcBef>
              <a:spcAft>
                <a:spcPts val="0"/>
              </a:spcAft>
              <a:buClr>
                <a:srgbClr val="000000"/>
              </a:buClr>
              <a:buSzPts val="2100"/>
              <a:buFont typeface="Arial Narrow"/>
              <a:buChar char="•"/>
              <a:defRPr sz="2275">
                <a:latin typeface="Arial Narrow"/>
                <a:ea typeface="Arial Narrow"/>
                <a:cs typeface="Arial Narrow"/>
                <a:sym typeface="Arial Narrow"/>
              </a:defRPr>
            </a:lvl4pPr>
            <a:lvl5pPr marL="2476424" lvl="4" indent="-392100" algn="l">
              <a:lnSpc>
                <a:spcPct val="90000"/>
              </a:lnSpc>
              <a:spcBef>
                <a:spcPts val="758"/>
              </a:spcBef>
              <a:spcAft>
                <a:spcPts val="0"/>
              </a:spcAft>
              <a:buClr>
                <a:srgbClr val="000000"/>
              </a:buClr>
              <a:buSzPts val="2100"/>
              <a:buFont typeface="Arial Narrow"/>
              <a:buChar char="•"/>
              <a:defRPr sz="2275">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59" name="Google Shape;159;p21"/>
          <p:cNvSpPr txBox="1">
            <a:spLocks noGrp="1"/>
          </p:cNvSpPr>
          <p:nvPr>
            <p:ph type="body" idx="2"/>
          </p:nvPr>
        </p:nvSpPr>
        <p:spPr>
          <a:xfrm>
            <a:off x="301019" y="4463087"/>
            <a:ext cx="4590071" cy="409727"/>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60" name="Google Shape;160;p21"/>
          <p:cNvSpPr txBox="1">
            <a:spLocks noGrp="1"/>
          </p:cNvSpPr>
          <p:nvPr>
            <p:ph type="body" idx="3"/>
          </p:nvPr>
        </p:nvSpPr>
        <p:spPr>
          <a:xfrm>
            <a:off x="307783" y="1959604"/>
            <a:ext cx="4885129" cy="1180232"/>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61" name="Google Shape;161;p21"/>
          <p:cNvSpPr txBox="1">
            <a:spLocks noGrp="1"/>
          </p:cNvSpPr>
          <p:nvPr>
            <p:ph type="body" idx="4"/>
          </p:nvPr>
        </p:nvSpPr>
        <p:spPr>
          <a:xfrm>
            <a:off x="300773" y="4872813"/>
            <a:ext cx="4590316" cy="409727"/>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pic>
        <p:nvPicPr>
          <p:cNvPr id="162" name="Google Shape;162;p21" descr="Google Shape;69;p14"/>
          <p:cNvPicPr preferRelativeResize="0"/>
          <p:nvPr/>
        </p:nvPicPr>
        <p:blipFill rotWithShape="1">
          <a:blip r:embed="rId2">
            <a:alphaModFix/>
          </a:blip>
          <a:srcRect/>
          <a:stretch/>
        </p:blipFill>
        <p:spPr>
          <a:xfrm>
            <a:off x="407607" y="440725"/>
            <a:ext cx="1844463" cy="660521"/>
          </a:xfrm>
          <a:prstGeom prst="rect">
            <a:avLst/>
          </a:prstGeom>
          <a:noFill/>
          <a:ln>
            <a:noFill/>
          </a:ln>
        </p:spPr>
      </p:pic>
      <p:sp>
        <p:nvSpPr>
          <p:cNvPr id="163" name="Google Shape;163;p21"/>
          <p:cNvSpPr/>
          <p:nvPr/>
        </p:nvSpPr>
        <p:spPr>
          <a:xfrm>
            <a:off x="4775002" y="-19051"/>
            <a:ext cx="5130998" cy="6886576"/>
          </a:xfrm>
          <a:custGeom>
            <a:avLst/>
            <a:gdLst/>
            <a:ahLst/>
            <a:cxnLst/>
            <a:rect l="l" t="t" r="r" b="b"/>
            <a:pathLst>
              <a:path w="21600" h="21600" extrusionOk="0">
                <a:moveTo>
                  <a:pt x="21567" y="0"/>
                </a:moveTo>
                <a:lnTo>
                  <a:pt x="17332" y="0"/>
                </a:lnTo>
                <a:lnTo>
                  <a:pt x="16615" y="7170"/>
                </a:lnTo>
                <a:lnTo>
                  <a:pt x="15899" y="60"/>
                </a:lnTo>
                <a:lnTo>
                  <a:pt x="5506" y="30"/>
                </a:lnTo>
                <a:lnTo>
                  <a:pt x="0" y="21570"/>
                </a:lnTo>
                <a:lnTo>
                  <a:pt x="14302" y="21540"/>
                </a:lnTo>
                <a:lnTo>
                  <a:pt x="14335" y="12697"/>
                </a:lnTo>
                <a:lnTo>
                  <a:pt x="15052" y="21570"/>
                </a:lnTo>
                <a:lnTo>
                  <a:pt x="18147" y="21570"/>
                </a:lnTo>
                <a:lnTo>
                  <a:pt x="18896" y="12727"/>
                </a:lnTo>
                <a:lnTo>
                  <a:pt x="18929" y="21540"/>
                </a:lnTo>
                <a:lnTo>
                  <a:pt x="21600" y="21600"/>
                </a:lnTo>
                <a:lnTo>
                  <a:pt x="21567" y="0"/>
                </a:lnTo>
                <a:close/>
              </a:path>
            </a:pathLst>
          </a:custGeom>
          <a:blipFill rotWithShape="1">
            <a:blip r:embed="rId3">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64" name="Google Shape;164;p21"/>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65" name="Google Shape;165;p21"/>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66" name="Google Shape;166;p21"/>
          <p:cNvSpPr/>
          <p:nvPr/>
        </p:nvSpPr>
        <p:spPr>
          <a:xfrm>
            <a:off x="6175771" y="-9523"/>
            <a:ext cx="1207295" cy="6858001"/>
          </a:xfrm>
          <a:custGeom>
            <a:avLst/>
            <a:gdLst/>
            <a:ahLst/>
            <a:cxnLst/>
            <a:rect l="l" t="t" r="r" b="b"/>
            <a:pathLst>
              <a:path w="21600" h="21600" extrusionOk="0">
                <a:moveTo>
                  <a:pt x="0" y="0"/>
                </a:moveTo>
                <a:lnTo>
                  <a:pt x="21600" y="60"/>
                </a:lnTo>
                <a:lnTo>
                  <a:pt x="21600" y="21570"/>
                </a:lnTo>
                <a:lnTo>
                  <a:pt x="20908" y="21600"/>
                </a:lnTo>
                <a:lnTo>
                  <a:pt x="0" y="0"/>
                </a:lnTo>
                <a:close/>
              </a:path>
            </a:pathLst>
          </a:custGeom>
          <a:solidFill>
            <a:srgbClr val="006CAB">
              <a:alpha val="4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67" name="Google Shape;167;p21"/>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3738255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itle slide_image option 2">
  <p:cSld name="Title slide_image option 2">
    <p:spTree>
      <p:nvGrpSpPr>
        <p:cNvPr id="1" name="Shape 168"/>
        <p:cNvGrpSpPr/>
        <p:nvPr/>
      </p:nvGrpSpPr>
      <p:grpSpPr>
        <a:xfrm>
          <a:off x="0" y="0"/>
          <a:ext cx="0" cy="0"/>
          <a:chOff x="0" y="0"/>
          <a:chExt cx="0" cy="0"/>
        </a:xfrm>
      </p:grpSpPr>
      <p:sp>
        <p:nvSpPr>
          <p:cNvPr id="169" name="Google Shape;169;p22"/>
          <p:cNvSpPr txBox="1">
            <a:spLocks noGrp="1"/>
          </p:cNvSpPr>
          <p:nvPr>
            <p:ph type="body" idx="1"/>
          </p:nvPr>
        </p:nvSpPr>
        <p:spPr>
          <a:xfrm>
            <a:off x="308029" y="2765697"/>
            <a:ext cx="4884884" cy="678128"/>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758"/>
              </a:spcBef>
              <a:spcAft>
                <a:spcPts val="0"/>
              </a:spcAft>
              <a:buClr>
                <a:srgbClr val="000000"/>
              </a:buClr>
              <a:buSzPts val="2100"/>
              <a:buFont typeface="Arial Narrow"/>
              <a:buNone/>
              <a:defRPr sz="2275">
                <a:latin typeface="Arial Narrow"/>
                <a:ea typeface="Arial Narrow"/>
                <a:cs typeface="Arial Narrow"/>
                <a:sym typeface="Arial Narrow"/>
              </a:defRPr>
            </a:lvl1pPr>
            <a:lvl2pPr marL="990570" lvl="1" indent="-392100" algn="l">
              <a:lnSpc>
                <a:spcPct val="90000"/>
              </a:lnSpc>
              <a:spcBef>
                <a:spcPts val="758"/>
              </a:spcBef>
              <a:spcAft>
                <a:spcPts val="0"/>
              </a:spcAft>
              <a:buClr>
                <a:srgbClr val="000000"/>
              </a:buClr>
              <a:buSzPts val="2100"/>
              <a:buFont typeface="Arial Narrow"/>
              <a:buChar char="•"/>
              <a:defRPr sz="2275">
                <a:latin typeface="Arial Narrow"/>
                <a:ea typeface="Arial Narrow"/>
                <a:cs typeface="Arial Narrow"/>
                <a:sym typeface="Arial Narrow"/>
              </a:defRPr>
            </a:lvl2pPr>
            <a:lvl3pPr marL="1485854" lvl="2" indent="-392100" algn="l">
              <a:lnSpc>
                <a:spcPct val="90000"/>
              </a:lnSpc>
              <a:spcBef>
                <a:spcPts val="758"/>
              </a:spcBef>
              <a:spcAft>
                <a:spcPts val="0"/>
              </a:spcAft>
              <a:buClr>
                <a:srgbClr val="000000"/>
              </a:buClr>
              <a:buSzPts val="2100"/>
              <a:buFont typeface="Arial Narrow"/>
              <a:buChar char="•"/>
              <a:defRPr sz="2275">
                <a:latin typeface="Arial Narrow"/>
                <a:ea typeface="Arial Narrow"/>
                <a:cs typeface="Arial Narrow"/>
                <a:sym typeface="Arial Narrow"/>
              </a:defRPr>
            </a:lvl3pPr>
            <a:lvl4pPr marL="1981139" lvl="3" indent="-392100" algn="l">
              <a:lnSpc>
                <a:spcPct val="90000"/>
              </a:lnSpc>
              <a:spcBef>
                <a:spcPts val="758"/>
              </a:spcBef>
              <a:spcAft>
                <a:spcPts val="0"/>
              </a:spcAft>
              <a:buClr>
                <a:srgbClr val="000000"/>
              </a:buClr>
              <a:buSzPts val="2100"/>
              <a:buFont typeface="Arial Narrow"/>
              <a:buChar char="•"/>
              <a:defRPr sz="2275">
                <a:latin typeface="Arial Narrow"/>
                <a:ea typeface="Arial Narrow"/>
                <a:cs typeface="Arial Narrow"/>
                <a:sym typeface="Arial Narrow"/>
              </a:defRPr>
            </a:lvl4pPr>
            <a:lvl5pPr marL="2476424" lvl="4" indent="-392100" algn="l">
              <a:lnSpc>
                <a:spcPct val="90000"/>
              </a:lnSpc>
              <a:spcBef>
                <a:spcPts val="758"/>
              </a:spcBef>
              <a:spcAft>
                <a:spcPts val="0"/>
              </a:spcAft>
              <a:buClr>
                <a:srgbClr val="000000"/>
              </a:buClr>
              <a:buSzPts val="2100"/>
              <a:buFont typeface="Arial Narrow"/>
              <a:buChar char="•"/>
              <a:defRPr sz="2275">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70" name="Google Shape;170;p22"/>
          <p:cNvSpPr txBox="1">
            <a:spLocks noGrp="1"/>
          </p:cNvSpPr>
          <p:nvPr>
            <p:ph type="body" idx="2"/>
          </p:nvPr>
        </p:nvSpPr>
        <p:spPr>
          <a:xfrm>
            <a:off x="301019" y="4463087"/>
            <a:ext cx="4590071" cy="409727"/>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71" name="Google Shape;171;p22"/>
          <p:cNvSpPr txBox="1">
            <a:spLocks noGrp="1"/>
          </p:cNvSpPr>
          <p:nvPr>
            <p:ph type="body" idx="3"/>
          </p:nvPr>
        </p:nvSpPr>
        <p:spPr>
          <a:xfrm>
            <a:off x="307783" y="1959604"/>
            <a:ext cx="4885129" cy="1180232"/>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72" name="Google Shape;172;p22"/>
          <p:cNvSpPr txBox="1">
            <a:spLocks noGrp="1"/>
          </p:cNvSpPr>
          <p:nvPr>
            <p:ph type="body" idx="4"/>
          </p:nvPr>
        </p:nvSpPr>
        <p:spPr>
          <a:xfrm>
            <a:off x="300773" y="4872813"/>
            <a:ext cx="4590316" cy="409727"/>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pic>
        <p:nvPicPr>
          <p:cNvPr id="173" name="Google Shape;173;p22" descr="Google Shape;79;p15"/>
          <p:cNvPicPr preferRelativeResize="0"/>
          <p:nvPr/>
        </p:nvPicPr>
        <p:blipFill rotWithShape="1">
          <a:blip r:embed="rId2">
            <a:alphaModFix/>
          </a:blip>
          <a:srcRect/>
          <a:stretch/>
        </p:blipFill>
        <p:spPr>
          <a:xfrm>
            <a:off x="407607" y="440725"/>
            <a:ext cx="1844463" cy="660521"/>
          </a:xfrm>
          <a:prstGeom prst="rect">
            <a:avLst/>
          </a:prstGeom>
          <a:noFill/>
          <a:ln>
            <a:noFill/>
          </a:ln>
        </p:spPr>
      </p:pic>
      <p:sp>
        <p:nvSpPr>
          <p:cNvPr id="174" name="Google Shape;174;p22"/>
          <p:cNvSpPr/>
          <p:nvPr/>
        </p:nvSpPr>
        <p:spPr>
          <a:xfrm>
            <a:off x="4775002" y="-19051"/>
            <a:ext cx="5130998" cy="6886576"/>
          </a:xfrm>
          <a:custGeom>
            <a:avLst/>
            <a:gdLst/>
            <a:ahLst/>
            <a:cxnLst/>
            <a:rect l="l" t="t" r="r" b="b"/>
            <a:pathLst>
              <a:path w="21600" h="21600" extrusionOk="0">
                <a:moveTo>
                  <a:pt x="21567" y="0"/>
                </a:moveTo>
                <a:lnTo>
                  <a:pt x="17332" y="0"/>
                </a:lnTo>
                <a:lnTo>
                  <a:pt x="16615" y="7170"/>
                </a:lnTo>
                <a:lnTo>
                  <a:pt x="15899" y="60"/>
                </a:lnTo>
                <a:lnTo>
                  <a:pt x="5506" y="30"/>
                </a:lnTo>
                <a:lnTo>
                  <a:pt x="0" y="21570"/>
                </a:lnTo>
                <a:lnTo>
                  <a:pt x="14302" y="21540"/>
                </a:lnTo>
                <a:lnTo>
                  <a:pt x="14335" y="12697"/>
                </a:lnTo>
                <a:lnTo>
                  <a:pt x="15052" y="21570"/>
                </a:lnTo>
                <a:lnTo>
                  <a:pt x="18147" y="21570"/>
                </a:lnTo>
                <a:lnTo>
                  <a:pt x="18896" y="12727"/>
                </a:lnTo>
                <a:lnTo>
                  <a:pt x="18929" y="21540"/>
                </a:lnTo>
                <a:lnTo>
                  <a:pt x="21600" y="21600"/>
                </a:lnTo>
                <a:lnTo>
                  <a:pt x="21567" y="0"/>
                </a:lnTo>
                <a:close/>
              </a:path>
            </a:pathLst>
          </a:custGeom>
          <a:blipFill rotWithShape="1">
            <a:blip r:embed="rId3">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75" name="Google Shape;175;p22"/>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76" name="Google Shape;176;p22"/>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77" name="Google Shape;177;p22"/>
          <p:cNvSpPr/>
          <p:nvPr/>
        </p:nvSpPr>
        <p:spPr>
          <a:xfrm>
            <a:off x="6179640" y="-19051"/>
            <a:ext cx="1207295" cy="6886576"/>
          </a:xfrm>
          <a:custGeom>
            <a:avLst/>
            <a:gdLst/>
            <a:ahLst/>
            <a:cxnLst/>
            <a:rect l="l" t="t" r="r" b="b"/>
            <a:pathLst>
              <a:path w="21600" h="21600" extrusionOk="0">
                <a:moveTo>
                  <a:pt x="0" y="0"/>
                </a:moveTo>
                <a:lnTo>
                  <a:pt x="21600" y="60"/>
                </a:lnTo>
                <a:lnTo>
                  <a:pt x="21600" y="21570"/>
                </a:lnTo>
                <a:lnTo>
                  <a:pt x="20908" y="21600"/>
                </a:lnTo>
                <a:lnTo>
                  <a:pt x="0" y="0"/>
                </a:lnTo>
                <a:close/>
              </a:path>
            </a:pathLst>
          </a:custGeom>
          <a:solidFill>
            <a:srgbClr val="006CAB">
              <a:alpha val="4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78" name="Google Shape;178;p22"/>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1379295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5790" y="203200"/>
            <a:ext cx="9188133" cy="457200"/>
          </a:xfrm>
          <a:prstGeom prst="rect">
            <a:avLst/>
          </a:prstGeom>
        </p:spPr>
        <p:txBody>
          <a:bodyPr/>
          <a:lstStyle/>
          <a:p>
            <a:r>
              <a:rPr lang="en-US"/>
              <a:t>Click to edit Master title style</a:t>
            </a:r>
            <a:endParaRPr lang="en-AU" dirty="0"/>
          </a:p>
        </p:txBody>
      </p:sp>
    </p:spTree>
    <p:extLst>
      <p:ext uri="{BB962C8B-B14F-4D97-AF65-F5344CB8AC3E}">
        <p14:creationId xmlns:p14="http://schemas.microsoft.com/office/powerpoint/2010/main" val="11255871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slide_image option 3">
  <p:cSld name="Title slide_image option 3">
    <p:spTree>
      <p:nvGrpSpPr>
        <p:cNvPr id="1" name="Shape 179"/>
        <p:cNvGrpSpPr/>
        <p:nvPr/>
      </p:nvGrpSpPr>
      <p:grpSpPr>
        <a:xfrm>
          <a:off x="0" y="0"/>
          <a:ext cx="0" cy="0"/>
          <a:chOff x="0" y="0"/>
          <a:chExt cx="0" cy="0"/>
        </a:xfrm>
      </p:grpSpPr>
      <p:sp>
        <p:nvSpPr>
          <p:cNvPr id="180" name="Google Shape;180;p23"/>
          <p:cNvSpPr txBox="1">
            <a:spLocks noGrp="1"/>
          </p:cNvSpPr>
          <p:nvPr>
            <p:ph type="body" idx="1"/>
          </p:nvPr>
        </p:nvSpPr>
        <p:spPr>
          <a:xfrm>
            <a:off x="308029" y="2765697"/>
            <a:ext cx="4884884" cy="678128"/>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758"/>
              </a:spcBef>
              <a:spcAft>
                <a:spcPts val="0"/>
              </a:spcAft>
              <a:buClr>
                <a:srgbClr val="000000"/>
              </a:buClr>
              <a:buSzPts val="2100"/>
              <a:buFont typeface="Arial Narrow"/>
              <a:buNone/>
              <a:defRPr sz="2275">
                <a:latin typeface="Arial Narrow"/>
                <a:ea typeface="Arial Narrow"/>
                <a:cs typeface="Arial Narrow"/>
                <a:sym typeface="Arial Narrow"/>
              </a:defRPr>
            </a:lvl1pPr>
            <a:lvl2pPr marL="990570" lvl="1" indent="-392100" algn="l">
              <a:lnSpc>
                <a:spcPct val="90000"/>
              </a:lnSpc>
              <a:spcBef>
                <a:spcPts val="758"/>
              </a:spcBef>
              <a:spcAft>
                <a:spcPts val="0"/>
              </a:spcAft>
              <a:buClr>
                <a:srgbClr val="000000"/>
              </a:buClr>
              <a:buSzPts val="2100"/>
              <a:buFont typeface="Arial Narrow"/>
              <a:buChar char="•"/>
              <a:defRPr sz="2275">
                <a:latin typeface="Arial Narrow"/>
                <a:ea typeface="Arial Narrow"/>
                <a:cs typeface="Arial Narrow"/>
                <a:sym typeface="Arial Narrow"/>
              </a:defRPr>
            </a:lvl2pPr>
            <a:lvl3pPr marL="1485854" lvl="2" indent="-392100" algn="l">
              <a:lnSpc>
                <a:spcPct val="90000"/>
              </a:lnSpc>
              <a:spcBef>
                <a:spcPts val="758"/>
              </a:spcBef>
              <a:spcAft>
                <a:spcPts val="0"/>
              </a:spcAft>
              <a:buClr>
                <a:srgbClr val="000000"/>
              </a:buClr>
              <a:buSzPts val="2100"/>
              <a:buFont typeface="Arial Narrow"/>
              <a:buChar char="•"/>
              <a:defRPr sz="2275">
                <a:latin typeface="Arial Narrow"/>
                <a:ea typeface="Arial Narrow"/>
                <a:cs typeface="Arial Narrow"/>
                <a:sym typeface="Arial Narrow"/>
              </a:defRPr>
            </a:lvl3pPr>
            <a:lvl4pPr marL="1981139" lvl="3" indent="-392100" algn="l">
              <a:lnSpc>
                <a:spcPct val="90000"/>
              </a:lnSpc>
              <a:spcBef>
                <a:spcPts val="758"/>
              </a:spcBef>
              <a:spcAft>
                <a:spcPts val="0"/>
              </a:spcAft>
              <a:buClr>
                <a:srgbClr val="000000"/>
              </a:buClr>
              <a:buSzPts val="2100"/>
              <a:buFont typeface="Arial Narrow"/>
              <a:buChar char="•"/>
              <a:defRPr sz="2275">
                <a:latin typeface="Arial Narrow"/>
                <a:ea typeface="Arial Narrow"/>
                <a:cs typeface="Arial Narrow"/>
                <a:sym typeface="Arial Narrow"/>
              </a:defRPr>
            </a:lvl4pPr>
            <a:lvl5pPr marL="2476424" lvl="4" indent="-392100" algn="l">
              <a:lnSpc>
                <a:spcPct val="90000"/>
              </a:lnSpc>
              <a:spcBef>
                <a:spcPts val="758"/>
              </a:spcBef>
              <a:spcAft>
                <a:spcPts val="0"/>
              </a:spcAft>
              <a:buClr>
                <a:srgbClr val="000000"/>
              </a:buClr>
              <a:buSzPts val="2100"/>
              <a:buFont typeface="Arial Narrow"/>
              <a:buChar char="•"/>
              <a:defRPr sz="2275">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81" name="Google Shape;181;p23"/>
          <p:cNvSpPr txBox="1">
            <a:spLocks noGrp="1"/>
          </p:cNvSpPr>
          <p:nvPr>
            <p:ph type="body" idx="2"/>
          </p:nvPr>
        </p:nvSpPr>
        <p:spPr>
          <a:xfrm>
            <a:off x="301019" y="4463087"/>
            <a:ext cx="4590071" cy="409727"/>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82" name="Google Shape;182;p23"/>
          <p:cNvSpPr txBox="1">
            <a:spLocks noGrp="1"/>
          </p:cNvSpPr>
          <p:nvPr>
            <p:ph type="body" idx="3"/>
          </p:nvPr>
        </p:nvSpPr>
        <p:spPr>
          <a:xfrm>
            <a:off x="307783" y="1959604"/>
            <a:ext cx="4885129" cy="1180232"/>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83" name="Google Shape;183;p23"/>
          <p:cNvSpPr txBox="1">
            <a:spLocks noGrp="1"/>
          </p:cNvSpPr>
          <p:nvPr>
            <p:ph type="body" idx="4"/>
          </p:nvPr>
        </p:nvSpPr>
        <p:spPr>
          <a:xfrm>
            <a:off x="300773" y="4872813"/>
            <a:ext cx="4590316" cy="409727"/>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184" name="Google Shape;184;p23"/>
          <p:cNvSpPr/>
          <p:nvPr/>
        </p:nvSpPr>
        <p:spPr>
          <a:xfrm>
            <a:off x="4775002" y="-19051"/>
            <a:ext cx="5130998" cy="6886576"/>
          </a:xfrm>
          <a:custGeom>
            <a:avLst/>
            <a:gdLst/>
            <a:ahLst/>
            <a:cxnLst/>
            <a:rect l="l" t="t" r="r" b="b"/>
            <a:pathLst>
              <a:path w="21600" h="21600" extrusionOk="0">
                <a:moveTo>
                  <a:pt x="21567" y="0"/>
                </a:moveTo>
                <a:lnTo>
                  <a:pt x="17332" y="0"/>
                </a:lnTo>
                <a:lnTo>
                  <a:pt x="16615" y="7170"/>
                </a:lnTo>
                <a:lnTo>
                  <a:pt x="15899" y="60"/>
                </a:lnTo>
                <a:lnTo>
                  <a:pt x="5506" y="30"/>
                </a:lnTo>
                <a:lnTo>
                  <a:pt x="0" y="21570"/>
                </a:lnTo>
                <a:lnTo>
                  <a:pt x="14302" y="21540"/>
                </a:lnTo>
                <a:lnTo>
                  <a:pt x="14335" y="12697"/>
                </a:lnTo>
                <a:lnTo>
                  <a:pt x="15052" y="21570"/>
                </a:lnTo>
                <a:lnTo>
                  <a:pt x="18147" y="21570"/>
                </a:lnTo>
                <a:lnTo>
                  <a:pt x="18896" y="12727"/>
                </a:lnTo>
                <a:lnTo>
                  <a:pt x="18929" y="21540"/>
                </a:lnTo>
                <a:lnTo>
                  <a:pt x="21600" y="21600"/>
                </a:lnTo>
                <a:lnTo>
                  <a:pt x="21567" y="0"/>
                </a:lnTo>
                <a:close/>
              </a:path>
            </a:pathLst>
          </a:custGeom>
          <a:blipFill rotWithShape="1">
            <a:blip r:embed="rId2">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85" name="Google Shape;185;p23"/>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86" name="Google Shape;186;p23"/>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87" name="Google Shape;187;p23"/>
          <p:cNvSpPr/>
          <p:nvPr/>
        </p:nvSpPr>
        <p:spPr>
          <a:xfrm>
            <a:off x="6179640" y="-19051"/>
            <a:ext cx="1207295" cy="6886576"/>
          </a:xfrm>
          <a:custGeom>
            <a:avLst/>
            <a:gdLst/>
            <a:ahLst/>
            <a:cxnLst/>
            <a:rect l="l" t="t" r="r" b="b"/>
            <a:pathLst>
              <a:path w="21600" h="21600" extrusionOk="0">
                <a:moveTo>
                  <a:pt x="0" y="0"/>
                </a:moveTo>
                <a:lnTo>
                  <a:pt x="21600" y="60"/>
                </a:lnTo>
                <a:lnTo>
                  <a:pt x="21600" y="21570"/>
                </a:lnTo>
                <a:lnTo>
                  <a:pt x="20908" y="21600"/>
                </a:lnTo>
                <a:lnTo>
                  <a:pt x="0" y="0"/>
                </a:lnTo>
                <a:close/>
              </a:path>
            </a:pathLst>
          </a:custGeom>
          <a:solidFill>
            <a:srgbClr val="006CAB">
              <a:alpha val="4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pic>
        <p:nvPicPr>
          <p:cNvPr id="188" name="Google Shape;188;p23" descr="Google Shape;93;p16"/>
          <p:cNvPicPr preferRelativeResize="0"/>
          <p:nvPr/>
        </p:nvPicPr>
        <p:blipFill rotWithShape="1">
          <a:blip r:embed="rId3">
            <a:alphaModFix/>
          </a:blip>
          <a:srcRect/>
          <a:stretch/>
        </p:blipFill>
        <p:spPr>
          <a:xfrm>
            <a:off x="407607" y="440725"/>
            <a:ext cx="1844463" cy="660521"/>
          </a:xfrm>
          <a:prstGeom prst="rect">
            <a:avLst/>
          </a:prstGeom>
          <a:noFill/>
          <a:ln>
            <a:noFill/>
          </a:ln>
        </p:spPr>
      </p:pic>
      <p:sp>
        <p:nvSpPr>
          <p:cNvPr id="189" name="Google Shape;189;p23"/>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12449560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opy with image">
  <p:cSld name="Copy with image">
    <p:spTree>
      <p:nvGrpSpPr>
        <p:cNvPr id="1" name="Shape 190"/>
        <p:cNvGrpSpPr/>
        <p:nvPr/>
      </p:nvGrpSpPr>
      <p:grpSpPr>
        <a:xfrm>
          <a:off x="0" y="0"/>
          <a:ext cx="0" cy="0"/>
          <a:chOff x="0" y="0"/>
          <a:chExt cx="0" cy="0"/>
        </a:xfrm>
      </p:grpSpPr>
      <p:sp>
        <p:nvSpPr>
          <p:cNvPr id="191" name="Google Shape;191;p24"/>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92" name="Google Shape;192;p24"/>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93" name="Google Shape;193;p24"/>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94" name="Google Shape;194;p24"/>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95" name="Google Shape;195;p24"/>
          <p:cNvSpPr/>
          <p:nvPr/>
        </p:nvSpPr>
        <p:spPr>
          <a:xfrm>
            <a:off x="6847964" y="-1"/>
            <a:ext cx="3065113" cy="6853648"/>
          </a:xfrm>
          <a:custGeom>
            <a:avLst/>
            <a:gdLst/>
            <a:ahLst/>
            <a:cxnLst/>
            <a:rect l="l" t="t" r="r" b="b"/>
            <a:pathLst>
              <a:path w="21600" h="21600" extrusionOk="0">
                <a:moveTo>
                  <a:pt x="0" y="0"/>
                </a:moveTo>
                <a:lnTo>
                  <a:pt x="109" y="220"/>
                </a:lnTo>
                <a:lnTo>
                  <a:pt x="8486" y="21600"/>
                </a:lnTo>
                <a:lnTo>
                  <a:pt x="21550" y="21573"/>
                </a:lnTo>
                <a:lnTo>
                  <a:pt x="21600" y="0"/>
                </a:lnTo>
                <a:lnTo>
                  <a:pt x="0" y="0"/>
                </a:lnTo>
                <a:close/>
              </a:path>
            </a:pathLst>
          </a:custGeom>
          <a:blipFill rotWithShape="1">
            <a:blip r:embed="rId2">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96" name="Google Shape;196;p24"/>
          <p:cNvSpPr/>
          <p:nvPr/>
        </p:nvSpPr>
        <p:spPr>
          <a:xfrm>
            <a:off x="8119381" y="9524"/>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197" name="Google Shape;197;p24"/>
          <p:cNvSpPr/>
          <p:nvPr/>
        </p:nvSpPr>
        <p:spPr>
          <a:xfrm>
            <a:off x="6841331" y="1"/>
            <a:ext cx="1276947" cy="6877051"/>
          </a:xfrm>
          <a:custGeom>
            <a:avLst/>
            <a:gdLst/>
            <a:ahLst/>
            <a:cxnLst/>
            <a:rect l="l" t="t" r="r" b="b"/>
            <a:pathLst>
              <a:path w="21600" h="21600" extrusionOk="0">
                <a:moveTo>
                  <a:pt x="0" y="0"/>
                </a:moveTo>
                <a:lnTo>
                  <a:pt x="21600" y="60"/>
                </a:lnTo>
                <a:lnTo>
                  <a:pt x="21600" y="21600"/>
                </a:lnTo>
                <a:lnTo>
                  <a:pt x="20553" y="21600"/>
                </a:lnTo>
                <a:lnTo>
                  <a:pt x="0" y="0"/>
                </a:lnTo>
                <a:close/>
              </a:path>
            </a:pathLst>
          </a:custGeom>
          <a:solidFill>
            <a:srgbClr val="006CAB">
              <a:alpha val="4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pic>
        <p:nvPicPr>
          <p:cNvPr id="198" name="Google Shape;198;p24" descr="Google Shape;102;p17"/>
          <p:cNvPicPr preferRelativeResize="0"/>
          <p:nvPr/>
        </p:nvPicPr>
        <p:blipFill rotWithShape="1">
          <a:blip r:embed="rId3">
            <a:alphaModFix/>
          </a:blip>
          <a:srcRect/>
          <a:stretch/>
        </p:blipFill>
        <p:spPr>
          <a:xfrm>
            <a:off x="8574205" y="6397304"/>
            <a:ext cx="1029673" cy="368736"/>
          </a:xfrm>
          <a:prstGeom prst="rect">
            <a:avLst/>
          </a:prstGeom>
          <a:noFill/>
          <a:ln>
            <a:noFill/>
          </a:ln>
        </p:spPr>
      </p:pic>
      <p:sp>
        <p:nvSpPr>
          <p:cNvPr id="199" name="Google Shape;199;p24"/>
          <p:cNvSpPr txBox="1">
            <a:spLocks noGrp="1"/>
          </p:cNvSpPr>
          <p:nvPr>
            <p:ph type="body" idx="1"/>
          </p:nvPr>
        </p:nvSpPr>
        <p:spPr>
          <a:xfrm>
            <a:off x="248674" y="978760"/>
            <a:ext cx="6054528" cy="466469"/>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758"/>
              </a:spcBef>
              <a:spcAft>
                <a:spcPts val="0"/>
              </a:spcAft>
              <a:buClr>
                <a:srgbClr val="000000"/>
              </a:buClr>
              <a:buSzPts val="1800"/>
              <a:buFont typeface="Arial Narrow"/>
              <a:buNone/>
              <a:defRPr sz="1950">
                <a:latin typeface="Arial Narrow"/>
                <a:ea typeface="Arial Narrow"/>
                <a:cs typeface="Arial Narrow"/>
                <a:sym typeface="Arial Narrow"/>
              </a:defRPr>
            </a:lvl1pPr>
            <a:lvl2pPr marL="990570" lvl="1" indent="-371464" algn="l">
              <a:lnSpc>
                <a:spcPct val="90000"/>
              </a:lnSpc>
              <a:spcBef>
                <a:spcPts val="758"/>
              </a:spcBef>
              <a:spcAft>
                <a:spcPts val="0"/>
              </a:spcAft>
              <a:buClr>
                <a:srgbClr val="000000"/>
              </a:buClr>
              <a:buSzPts val="1800"/>
              <a:buFont typeface="Arial Narrow"/>
              <a:buChar char="•"/>
              <a:defRPr sz="1950">
                <a:latin typeface="Arial Narrow"/>
                <a:ea typeface="Arial Narrow"/>
                <a:cs typeface="Arial Narrow"/>
                <a:sym typeface="Arial Narrow"/>
              </a:defRPr>
            </a:lvl2pPr>
            <a:lvl3pPr marL="1485854" lvl="2" indent="-371464" algn="l">
              <a:lnSpc>
                <a:spcPct val="90000"/>
              </a:lnSpc>
              <a:spcBef>
                <a:spcPts val="758"/>
              </a:spcBef>
              <a:spcAft>
                <a:spcPts val="0"/>
              </a:spcAft>
              <a:buClr>
                <a:srgbClr val="000000"/>
              </a:buClr>
              <a:buSzPts val="1800"/>
              <a:buFont typeface="Arial Narrow"/>
              <a:buChar char="•"/>
              <a:defRPr sz="1950">
                <a:latin typeface="Arial Narrow"/>
                <a:ea typeface="Arial Narrow"/>
                <a:cs typeface="Arial Narrow"/>
                <a:sym typeface="Arial Narrow"/>
              </a:defRPr>
            </a:lvl3pPr>
            <a:lvl4pPr marL="1981139" lvl="3" indent="-371464" algn="l">
              <a:lnSpc>
                <a:spcPct val="90000"/>
              </a:lnSpc>
              <a:spcBef>
                <a:spcPts val="758"/>
              </a:spcBef>
              <a:spcAft>
                <a:spcPts val="0"/>
              </a:spcAft>
              <a:buClr>
                <a:srgbClr val="000000"/>
              </a:buClr>
              <a:buSzPts val="1800"/>
              <a:buFont typeface="Arial Narrow"/>
              <a:buChar char="•"/>
              <a:defRPr sz="1950">
                <a:latin typeface="Arial Narrow"/>
                <a:ea typeface="Arial Narrow"/>
                <a:cs typeface="Arial Narrow"/>
                <a:sym typeface="Arial Narrow"/>
              </a:defRPr>
            </a:lvl4pPr>
            <a:lvl5pPr marL="2476424" lvl="4" indent="-371464" algn="l">
              <a:lnSpc>
                <a:spcPct val="90000"/>
              </a:lnSpc>
              <a:spcBef>
                <a:spcPts val="758"/>
              </a:spcBef>
              <a:spcAft>
                <a:spcPts val="0"/>
              </a:spcAft>
              <a:buClr>
                <a:srgbClr val="000000"/>
              </a:buClr>
              <a:buSzPts val="1800"/>
              <a:buFont typeface="Arial Narrow"/>
              <a:buChar char="•"/>
              <a:defRPr sz="1950">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00" name="Google Shape;200;p24"/>
          <p:cNvSpPr txBox="1">
            <a:spLocks noGrp="1"/>
          </p:cNvSpPr>
          <p:nvPr>
            <p:ph type="body" idx="2"/>
          </p:nvPr>
        </p:nvSpPr>
        <p:spPr>
          <a:xfrm>
            <a:off x="248673" y="326310"/>
            <a:ext cx="6054774" cy="736956"/>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01" name="Google Shape;201;p24"/>
          <p:cNvSpPr txBox="1">
            <a:spLocks noGrp="1"/>
          </p:cNvSpPr>
          <p:nvPr>
            <p:ph type="body" idx="3"/>
          </p:nvPr>
        </p:nvSpPr>
        <p:spPr>
          <a:xfrm>
            <a:off x="248673" y="1729724"/>
            <a:ext cx="6054529" cy="401648"/>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02" name="Google Shape;202;p24"/>
          <p:cNvSpPr txBox="1">
            <a:spLocks noGrp="1"/>
          </p:cNvSpPr>
          <p:nvPr>
            <p:ph type="body" idx="4"/>
          </p:nvPr>
        </p:nvSpPr>
        <p:spPr>
          <a:xfrm>
            <a:off x="243921" y="2097681"/>
            <a:ext cx="6054529" cy="1729432"/>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03" name="Google Shape;203;p24"/>
          <p:cNvSpPr txBox="1">
            <a:spLocks noGrp="1"/>
          </p:cNvSpPr>
          <p:nvPr>
            <p:ph type="body" idx="5"/>
          </p:nvPr>
        </p:nvSpPr>
        <p:spPr>
          <a:xfrm>
            <a:off x="243921" y="4111605"/>
            <a:ext cx="6054529" cy="401648"/>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04" name="Google Shape;204;p24"/>
          <p:cNvSpPr txBox="1">
            <a:spLocks noGrp="1"/>
          </p:cNvSpPr>
          <p:nvPr>
            <p:ph type="body" idx="6"/>
          </p:nvPr>
        </p:nvSpPr>
        <p:spPr>
          <a:xfrm>
            <a:off x="239169" y="4513252"/>
            <a:ext cx="6054529" cy="1729432"/>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05" name="Google Shape;205;p24"/>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10084018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Copy with two images">
  <p:cSld name="Copy with two images">
    <p:spTree>
      <p:nvGrpSpPr>
        <p:cNvPr id="1" name="Shape 206"/>
        <p:cNvGrpSpPr/>
        <p:nvPr/>
      </p:nvGrpSpPr>
      <p:grpSpPr>
        <a:xfrm>
          <a:off x="0" y="0"/>
          <a:ext cx="0" cy="0"/>
          <a:chOff x="0" y="0"/>
          <a:chExt cx="0" cy="0"/>
        </a:xfrm>
      </p:grpSpPr>
      <p:sp>
        <p:nvSpPr>
          <p:cNvPr id="207" name="Google Shape;207;p25"/>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08" name="Google Shape;208;p25"/>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09" name="Google Shape;209;p25"/>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10" name="Google Shape;210;p25"/>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11" name="Google Shape;211;p25"/>
          <p:cNvSpPr/>
          <p:nvPr/>
        </p:nvSpPr>
        <p:spPr>
          <a:xfrm>
            <a:off x="6015941" y="2614613"/>
            <a:ext cx="3890060" cy="2828927"/>
          </a:xfrm>
          <a:custGeom>
            <a:avLst/>
            <a:gdLst/>
            <a:ahLst/>
            <a:cxnLst/>
            <a:rect l="l" t="t" r="r" b="b"/>
            <a:pathLst>
              <a:path w="21600" h="21600" extrusionOk="0">
                <a:moveTo>
                  <a:pt x="0" y="0"/>
                </a:moveTo>
                <a:lnTo>
                  <a:pt x="109" y="220"/>
                </a:lnTo>
                <a:lnTo>
                  <a:pt x="8486" y="21600"/>
                </a:lnTo>
                <a:lnTo>
                  <a:pt x="21550" y="21573"/>
                </a:lnTo>
                <a:lnTo>
                  <a:pt x="21600" y="0"/>
                </a:lnTo>
                <a:lnTo>
                  <a:pt x="0" y="0"/>
                </a:lnTo>
                <a:close/>
              </a:path>
            </a:pathLst>
          </a:custGeom>
          <a:blipFill rotWithShape="1">
            <a:blip r:embed="rId2">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12" name="Google Shape;212;p25"/>
          <p:cNvSpPr/>
          <p:nvPr/>
        </p:nvSpPr>
        <p:spPr>
          <a:xfrm>
            <a:off x="7622277" y="120367"/>
            <a:ext cx="100609" cy="5351749"/>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pic>
        <p:nvPicPr>
          <p:cNvPr id="213" name="Google Shape;213;p25" descr="Google Shape;116;p18"/>
          <p:cNvPicPr preferRelativeResize="0"/>
          <p:nvPr/>
        </p:nvPicPr>
        <p:blipFill rotWithShape="1">
          <a:blip r:embed="rId3">
            <a:alphaModFix/>
          </a:blip>
          <a:srcRect/>
          <a:stretch/>
        </p:blipFill>
        <p:spPr>
          <a:xfrm>
            <a:off x="8574205" y="6397304"/>
            <a:ext cx="1029673" cy="368736"/>
          </a:xfrm>
          <a:prstGeom prst="rect">
            <a:avLst/>
          </a:prstGeom>
          <a:noFill/>
          <a:ln>
            <a:noFill/>
          </a:ln>
        </p:spPr>
      </p:pic>
      <p:sp>
        <p:nvSpPr>
          <p:cNvPr id="214" name="Google Shape;214;p25"/>
          <p:cNvSpPr txBox="1">
            <a:spLocks noGrp="1"/>
          </p:cNvSpPr>
          <p:nvPr>
            <p:ph type="body" idx="1"/>
          </p:nvPr>
        </p:nvSpPr>
        <p:spPr>
          <a:xfrm>
            <a:off x="248674" y="1046138"/>
            <a:ext cx="6054528" cy="466471"/>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758"/>
              </a:spcBef>
              <a:spcAft>
                <a:spcPts val="0"/>
              </a:spcAft>
              <a:buClr>
                <a:srgbClr val="000000"/>
              </a:buClr>
              <a:buSzPts val="1800"/>
              <a:buFont typeface="Arial Narrow"/>
              <a:buNone/>
              <a:defRPr sz="1950">
                <a:latin typeface="Arial Narrow"/>
                <a:ea typeface="Arial Narrow"/>
                <a:cs typeface="Arial Narrow"/>
                <a:sym typeface="Arial Narrow"/>
              </a:defRPr>
            </a:lvl1pPr>
            <a:lvl2pPr marL="990570" lvl="1" indent="-371464" algn="l">
              <a:lnSpc>
                <a:spcPct val="90000"/>
              </a:lnSpc>
              <a:spcBef>
                <a:spcPts val="758"/>
              </a:spcBef>
              <a:spcAft>
                <a:spcPts val="0"/>
              </a:spcAft>
              <a:buClr>
                <a:srgbClr val="000000"/>
              </a:buClr>
              <a:buSzPts val="1800"/>
              <a:buFont typeface="Arial Narrow"/>
              <a:buChar char="•"/>
              <a:defRPr sz="1950">
                <a:latin typeface="Arial Narrow"/>
                <a:ea typeface="Arial Narrow"/>
                <a:cs typeface="Arial Narrow"/>
                <a:sym typeface="Arial Narrow"/>
              </a:defRPr>
            </a:lvl2pPr>
            <a:lvl3pPr marL="1485854" lvl="2" indent="-371464" algn="l">
              <a:lnSpc>
                <a:spcPct val="90000"/>
              </a:lnSpc>
              <a:spcBef>
                <a:spcPts val="758"/>
              </a:spcBef>
              <a:spcAft>
                <a:spcPts val="0"/>
              </a:spcAft>
              <a:buClr>
                <a:srgbClr val="000000"/>
              </a:buClr>
              <a:buSzPts val="1800"/>
              <a:buFont typeface="Arial Narrow"/>
              <a:buChar char="•"/>
              <a:defRPr sz="1950">
                <a:latin typeface="Arial Narrow"/>
                <a:ea typeface="Arial Narrow"/>
                <a:cs typeface="Arial Narrow"/>
                <a:sym typeface="Arial Narrow"/>
              </a:defRPr>
            </a:lvl3pPr>
            <a:lvl4pPr marL="1981139" lvl="3" indent="-371464" algn="l">
              <a:lnSpc>
                <a:spcPct val="90000"/>
              </a:lnSpc>
              <a:spcBef>
                <a:spcPts val="758"/>
              </a:spcBef>
              <a:spcAft>
                <a:spcPts val="0"/>
              </a:spcAft>
              <a:buClr>
                <a:srgbClr val="000000"/>
              </a:buClr>
              <a:buSzPts val="1800"/>
              <a:buFont typeface="Arial Narrow"/>
              <a:buChar char="•"/>
              <a:defRPr sz="1950">
                <a:latin typeface="Arial Narrow"/>
                <a:ea typeface="Arial Narrow"/>
                <a:cs typeface="Arial Narrow"/>
                <a:sym typeface="Arial Narrow"/>
              </a:defRPr>
            </a:lvl4pPr>
            <a:lvl5pPr marL="2476424" lvl="4" indent="-371464" algn="l">
              <a:lnSpc>
                <a:spcPct val="90000"/>
              </a:lnSpc>
              <a:spcBef>
                <a:spcPts val="758"/>
              </a:spcBef>
              <a:spcAft>
                <a:spcPts val="0"/>
              </a:spcAft>
              <a:buClr>
                <a:srgbClr val="000000"/>
              </a:buClr>
              <a:buSzPts val="1800"/>
              <a:buFont typeface="Arial Narrow"/>
              <a:buChar char="•"/>
              <a:defRPr sz="1950">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15" name="Google Shape;215;p25"/>
          <p:cNvSpPr txBox="1">
            <a:spLocks noGrp="1"/>
          </p:cNvSpPr>
          <p:nvPr>
            <p:ph type="body" idx="2"/>
          </p:nvPr>
        </p:nvSpPr>
        <p:spPr>
          <a:xfrm>
            <a:off x="248673" y="359998"/>
            <a:ext cx="6054774" cy="736957"/>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16" name="Google Shape;216;p25"/>
          <p:cNvSpPr txBox="1">
            <a:spLocks noGrp="1"/>
          </p:cNvSpPr>
          <p:nvPr>
            <p:ph type="body" idx="3"/>
          </p:nvPr>
        </p:nvSpPr>
        <p:spPr>
          <a:xfrm>
            <a:off x="248673" y="1763412"/>
            <a:ext cx="6054529" cy="401648"/>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17" name="Google Shape;217;p25"/>
          <p:cNvSpPr txBox="1">
            <a:spLocks noGrp="1"/>
          </p:cNvSpPr>
          <p:nvPr>
            <p:ph type="body" idx="4"/>
          </p:nvPr>
        </p:nvSpPr>
        <p:spPr>
          <a:xfrm>
            <a:off x="243922" y="2131371"/>
            <a:ext cx="3536571" cy="3976132"/>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18" name="Google Shape;218;p25"/>
          <p:cNvSpPr/>
          <p:nvPr/>
        </p:nvSpPr>
        <p:spPr>
          <a:xfrm>
            <a:off x="6022830" y="2624136"/>
            <a:ext cx="1599298" cy="2828928"/>
          </a:xfrm>
          <a:custGeom>
            <a:avLst/>
            <a:gdLst/>
            <a:ahLst/>
            <a:cxnLst/>
            <a:rect l="l" t="t" r="r" b="b"/>
            <a:pathLst>
              <a:path w="21600" h="21600" extrusionOk="0">
                <a:moveTo>
                  <a:pt x="0" y="0"/>
                </a:moveTo>
                <a:lnTo>
                  <a:pt x="21600" y="60"/>
                </a:lnTo>
                <a:lnTo>
                  <a:pt x="21600" y="21600"/>
                </a:lnTo>
                <a:lnTo>
                  <a:pt x="20553" y="21600"/>
                </a:lnTo>
                <a:lnTo>
                  <a:pt x="0" y="0"/>
                </a:lnTo>
                <a:close/>
              </a:path>
            </a:pathLst>
          </a:custGeom>
          <a:solidFill>
            <a:srgbClr val="006CAB">
              <a:alpha val="4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19" name="Google Shape;219;p25"/>
          <p:cNvSpPr/>
          <p:nvPr/>
        </p:nvSpPr>
        <p:spPr>
          <a:xfrm flipH="1">
            <a:off x="3915223" y="2614612"/>
            <a:ext cx="3617232" cy="2857501"/>
          </a:xfrm>
          <a:custGeom>
            <a:avLst/>
            <a:gdLst/>
            <a:ahLst/>
            <a:cxnLst/>
            <a:rect l="l" t="t" r="r" b="b"/>
            <a:pathLst>
              <a:path w="21600" h="21600" extrusionOk="0">
                <a:moveTo>
                  <a:pt x="8661" y="0"/>
                </a:moveTo>
                <a:lnTo>
                  <a:pt x="8680" y="217"/>
                </a:lnTo>
                <a:lnTo>
                  <a:pt x="0" y="21600"/>
                </a:lnTo>
                <a:lnTo>
                  <a:pt x="21570" y="21357"/>
                </a:lnTo>
                <a:lnTo>
                  <a:pt x="21600" y="0"/>
                </a:lnTo>
                <a:lnTo>
                  <a:pt x="8661" y="0"/>
                </a:lnTo>
                <a:close/>
              </a:path>
            </a:pathLst>
          </a:custGeom>
          <a:blipFill rotWithShape="1">
            <a:blip r:embed="rId4">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20" name="Google Shape;220;p25"/>
          <p:cNvSpPr/>
          <p:nvPr/>
        </p:nvSpPr>
        <p:spPr>
          <a:xfrm rot="-431812">
            <a:off x="6155550" y="2501520"/>
            <a:ext cx="1269207" cy="3095273"/>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pic>
        <p:nvPicPr>
          <p:cNvPr id="221" name="Google Shape;221;p25" descr="Google Shape;124;p18"/>
          <p:cNvPicPr preferRelativeResize="0"/>
          <p:nvPr/>
        </p:nvPicPr>
        <p:blipFill rotWithShape="1">
          <a:blip r:embed="rId5">
            <a:alphaModFix/>
          </a:blip>
          <a:srcRect/>
          <a:stretch/>
        </p:blipFill>
        <p:spPr>
          <a:xfrm>
            <a:off x="8403249" y="6329169"/>
            <a:ext cx="1025384" cy="367201"/>
          </a:xfrm>
          <a:prstGeom prst="rect">
            <a:avLst/>
          </a:prstGeom>
          <a:noFill/>
          <a:ln>
            <a:noFill/>
          </a:ln>
        </p:spPr>
      </p:pic>
      <p:sp>
        <p:nvSpPr>
          <p:cNvPr id="222" name="Google Shape;222;p25"/>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293111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Full slide image">
  <p:cSld name="Full slide image">
    <p:spTree>
      <p:nvGrpSpPr>
        <p:cNvPr id="1" name="Shape 223"/>
        <p:cNvGrpSpPr/>
        <p:nvPr/>
      </p:nvGrpSpPr>
      <p:grpSpPr>
        <a:xfrm>
          <a:off x="0" y="0"/>
          <a:ext cx="0" cy="0"/>
          <a:chOff x="0" y="0"/>
          <a:chExt cx="0" cy="0"/>
        </a:xfrm>
      </p:grpSpPr>
      <p:sp>
        <p:nvSpPr>
          <p:cNvPr id="224" name="Google Shape;224;p26"/>
          <p:cNvSpPr/>
          <p:nvPr/>
        </p:nvSpPr>
        <p:spPr>
          <a:xfrm>
            <a:off x="4775003" y="-19051"/>
            <a:ext cx="5130999" cy="6896101"/>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25" name="Google Shape;225;p26"/>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26" name="Google Shape;226;p26"/>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27" name="Google Shape;227;p26"/>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28" name="Google Shape;228;p26"/>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pic>
        <p:nvPicPr>
          <p:cNvPr id="229" name="Google Shape;229;p26" descr="Google Shape;131;p19"/>
          <p:cNvPicPr preferRelativeResize="0"/>
          <p:nvPr/>
        </p:nvPicPr>
        <p:blipFill rotWithShape="1">
          <a:blip r:embed="rId2">
            <a:alphaModFix/>
          </a:blip>
          <a:srcRect/>
          <a:stretch/>
        </p:blipFill>
        <p:spPr>
          <a:xfrm>
            <a:off x="8574205" y="6397304"/>
            <a:ext cx="1029673" cy="368736"/>
          </a:xfrm>
          <a:prstGeom prst="rect">
            <a:avLst/>
          </a:prstGeom>
          <a:noFill/>
          <a:ln>
            <a:noFill/>
          </a:ln>
        </p:spPr>
      </p:pic>
      <p:sp>
        <p:nvSpPr>
          <p:cNvPr id="230" name="Google Shape;230;p26"/>
          <p:cNvSpPr/>
          <p:nvPr/>
        </p:nvSpPr>
        <p:spPr>
          <a:xfrm>
            <a:off x="177999" y="85725"/>
            <a:ext cx="2252069" cy="1162051"/>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31" name="Google Shape;231;p26"/>
          <p:cNvSpPr/>
          <p:nvPr/>
        </p:nvSpPr>
        <p:spPr>
          <a:xfrm>
            <a:off x="-19746" y="-7282"/>
            <a:ext cx="9925748" cy="6865283"/>
          </a:xfrm>
          <a:custGeom>
            <a:avLst/>
            <a:gdLst/>
            <a:ahLst/>
            <a:cxnLst/>
            <a:rect l="l" t="t" r="r" b="b"/>
            <a:pathLst>
              <a:path w="21600" h="21600" extrusionOk="0">
                <a:moveTo>
                  <a:pt x="10094" y="23"/>
                </a:moveTo>
                <a:lnTo>
                  <a:pt x="21582" y="0"/>
                </a:lnTo>
                <a:lnTo>
                  <a:pt x="21600" y="21600"/>
                </a:lnTo>
                <a:lnTo>
                  <a:pt x="23" y="21597"/>
                </a:lnTo>
                <a:lnTo>
                  <a:pt x="0" y="23"/>
                </a:lnTo>
                <a:lnTo>
                  <a:pt x="10094" y="23"/>
                </a:lnTo>
                <a:close/>
              </a:path>
            </a:pathLst>
          </a:custGeom>
          <a:blipFill rotWithShape="1">
            <a:blip r:embed="rId3">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32" name="Google Shape;232;p26"/>
          <p:cNvSpPr/>
          <p:nvPr/>
        </p:nvSpPr>
        <p:spPr>
          <a:xfrm rot="-1152057">
            <a:off x="7557418" y="-744351"/>
            <a:ext cx="1269207" cy="8115345"/>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33" name="Google Shape;233;p26"/>
          <p:cNvSpPr/>
          <p:nvPr/>
        </p:nvSpPr>
        <p:spPr>
          <a:xfrm>
            <a:off x="6725245" y="-9525"/>
            <a:ext cx="3180756" cy="6858001"/>
          </a:xfrm>
          <a:custGeom>
            <a:avLst/>
            <a:gdLst/>
            <a:ahLst/>
            <a:cxnLst/>
            <a:rect l="l" t="t" r="r" b="b"/>
            <a:pathLst>
              <a:path w="21600" h="21600" extrusionOk="0">
                <a:moveTo>
                  <a:pt x="0" y="30"/>
                </a:moveTo>
                <a:lnTo>
                  <a:pt x="21600" y="0"/>
                </a:lnTo>
                <a:lnTo>
                  <a:pt x="21600" y="21600"/>
                </a:lnTo>
                <a:lnTo>
                  <a:pt x="21337" y="21600"/>
                </a:lnTo>
                <a:lnTo>
                  <a:pt x="0" y="30"/>
                </a:lnTo>
                <a:close/>
              </a:path>
            </a:pathLst>
          </a:custGeom>
          <a:solidFill>
            <a:srgbClr val="006CAB">
              <a:alpha val="4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pic>
        <p:nvPicPr>
          <p:cNvPr id="234" name="Google Shape;234;p26" descr="Google Shape;136;p19"/>
          <p:cNvPicPr preferRelativeResize="0"/>
          <p:nvPr/>
        </p:nvPicPr>
        <p:blipFill rotWithShape="1">
          <a:blip r:embed="rId2">
            <a:alphaModFix/>
          </a:blip>
          <a:srcRect/>
          <a:stretch/>
        </p:blipFill>
        <p:spPr>
          <a:xfrm>
            <a:off x="8302479" y="6300135"/>
            <a:ext cx="1029673" cy="368736"/>
          </a:xfrm>
          <a:prstGeom prst="rect">
            <a:avLst/>
          </a:prstGeom>
          <a:noFill/>
          <a:ln>
            <a:noFill/>
          </a:ln>
        </p:spPr>
      </p:pic>
      <p:sp>
        <p:nvSpPr>
          <p:cNvPr id="235" name="Google Shape;235;p26"/>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28858697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Full slide image with caption">
  <p:cSld name="Full slide image with caption">
    <p:spTree>
      <p:nvGrpSpPr>
        <p:cNvPr id="1" name="Shape 236"/>
        <p:cNvGrpSpPr/>
        <p:nvPr/>
      </p:nvGrpSpPr>
      <p:grpSpPr>
        <a:xfrm>
          <a:off x="0" y="0"/>
          <a:ext cx="0" cy="0"/>
          <a:chOff x="0" y="0"/>
          <a:chExt cx="0" cy="0"/>
        </a:xfrm>
      </p:grpSpPr>
      <p:sp>
        <p:nvSpPr>
          <p:cNvPr id="237" name="Google Shape;237;p27"/>
          <p:cNvSpPr/>
          <p:nvPr/>
        </p:nvSpPr>
        <p:spPr>
          <a:xfrm>
            <a:off x="4775003" y="-19051"/>
            <a:ext cx="5130999" cy="6896101"/>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38" name="Google Shape;238;p27"/>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39" name="Google Shape;239;p27"/>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40" name="Google Shape;240;p27"/>
          <p:cNvSpPr/>
          <p:nvPr/>
        </p:nvSpPr>
        <p:spPr>
          <a:xfrm>
            <a:off x="6086771" y="-28576"/>
            <a:ext cx="1269207" cy="688657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41" name="Google Shape;241;p27"/>
          <p:cNvSpPr/>
          <p:nvPr/>
        </p:nvSpPr>
        <p:spPr>
          <a:xfrm>
            <a:off x="7386935" y="-19051"/>
            <a:ext cx="100609" cy="68675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pic>
        <p:nvPicPr>
          <p:cNvPr id="242" name="Google Shape;242;p27" descr="Google Shape;143;p20"/>
          <p:cNvPicPr preferRelativeResize="0"/>
          <p:nvPr/>
        </p:nvPicPr>
        <p:blipFill rotWithShape="1">
          <a:blip r:embed="rId2">
            <a:alphaModFix/>
          </a:blip>
          <a:srcRect/>
          <a:stretch/>
        </p:blipFill>
        <p:spPr>
          <a:xfrm>
            <a:off x="8574205" y="6397304"/>
            <a:ext cx="1029673" cy="368736"/>
          </a:xfrm>
          <a:prstGeom prst="rect">
            <a:avLst/>
          </a:prstGeom>
          <a:noFill/>
          <a:ln>
            <a:noFill/>
          </a:ln>
        </p:spPr>
      </p:pic>
      <p:sp>
        <p:nvSpPr>
          <p:cNvPr id="243" name="Google Shape;243;p27"/>
          <p:cNvSpPr/>
          <p:nvPr/>
        </p:nvSpPr>
        <p:spPr>
          <a:xfrm>
            <a:off x="177999" y="85725"/>
            <a:ext cx="2252069" cy="1162051"/>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44" name="Google Shape;244;p27"/>
          <p:cNvSpPr/>
          <p:nvPr/>
        </p:nvSpPr>
        <p:spPr>
          <a:xfrm>
            <a:off x="-19746" y="-7282"/>
            <a:ext cx="9925748" cy="6865283"/>
          </a:xfrm>
          <a:custGeom>
            <a:avLst/>
            <a:gdLst/>
            <a:ahLst/>
            <a:cxnLst/>
            <a:rect l="l" t="t" r="r" b="b"/>
            <a:pathLst>
              <a:path w="21600" h="21600" extrusionOk="0">
                <a:moveTo>
                  <a:pt x="10094" y="23"/>
                </a:moveTo>
                <a:lnTo>
                  <a:pt x="21582" y="0"/>
                </a:lnTo>
                <a:lnTo>
                  <a:pt x="21600" y="21600"/>
                </a:lnTo>
                <a:lnTo>
                  <a:pt x="23" y="21597"/>
                </a:lnTo>
                <a:lnTo>
                  <a:pt x="0" y="23"/>
                </a:lnTo>
                <a:lnTo>
                  <a:pt x="10094" y="23"/>
                </a:lnTo>
                <a:close/>
              </a:path>
            </a:pathLst>
          </a:custGeom>
          <a:blipFill rotWithShape="1">
            <a:blip r:embed="rId3">
              <a:alphaModFix/>
            </a:blip>
            <a:stretch>
              <a:fillRect/>
            </a:stretch>
          </a:blip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45" name="Google Shape;245;p27"/>
          <p:cNvSpPr/>
          <p:nvPr/>
        </p:nvSpPr>
        <p:spPr>
          <a:xfrm rot="10800000" flipH="1">
            <a:off x="6117448" y="3164379"/>
            <a:ext cx="3804031" cy="3657599"/>
          </a:xfrm>
          <a:custGeom>
            <a:avLst/>
            <a:gdLst/>
            <a:ahLst/>
            <a:cxnLst/>
            <a:rect l="l" t="t" r="r" b="b"/>
            <a:pathLst>
              <a:path w="21600" h="21600" extrusionOk="0">
                <a:moveTo>
                  <a:pt x="0" y="30"/>
                </a:moveTo>
                <a:lnTo>
                  <a:pt x="21600" y="0"/>
                </a:lnTo>
                <a:lnTo>
                  <a:pt x="21600" y="21375"/>
                </a:lnTo>
                <a:lnTo>
                  <a:pt x="21557" y="21600"/>
                </a:lnTo>
                <a:lnTo>
                  <a:pt x="0" y="30"/>
                </a:lnTo>
                <a:close/>
              </a:path>
            </a:pathLst>
          </a:custGeom>
          <a:solidFill>
            <a:srgbClr val="006CAB">
              <a:alpha val="49019"/>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46" name="Google Shape;246;p27"/>
          <p:cNvSpPr/>
          <p:nvPr/>
        </p:nvSpPr>
        <p:spPr>
          <a:xfrm rot="3962384">
            <a:off x="7223215" y="2641498"/>
            <a:ext cx="1562101" cy="4756346"/>
          </a:xfrm>
          <a:custGeom>
            <a:avLst/>
            <a:gdLst/>
            <a:ahLst/>
            <a:cxnLst/>
            <a:rect l="l" t="t" r="r" b="b"/>
            <a:pathLst>
              <a:path w="21600" h="21600" extrusionOk="0">
                <a:moveTo>
                  <a:pt x="0" y="0"/>
                </a:moveTo>
                <a:lnTo>
                  <a:pt x="20020" y="21600"/>
                </a:lnTo>
                <a:lnTo>
                  <a:pt x="21600" y="21600"/>
                </a:lnTo>
                <a:lnTo>
                  <a:pt x="1449" y="3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47" name="Google Shape;247;p27"/>
          <p:cNvSpPr txBox="1">
            <a:spLocks noGrp="1"/>
          </p:cNvSpPr>
          <p:nvPr>
            <p:ph type="body" idx="1"/>
          </p:nvPr>
        </p:nvSpPr>
        <p:spPr>
          <a:xfrm>
            <a:off x="7824339" y="5278826"/>
            <a:ext cx="1876576" cy="1302847"/>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758"/>
              </a:spcBef>
              <a:spcAft>
                <a:spcPts val="0"/>
              </a:spcAft>
              <a:buClr>
                <a:srgbClr val="000000"/>
              </a:buClr>
              <a:buSzPts val="1500"/>
              <a:buFont typeface="Arial Narrow"/>
              <a:buNone/>
              <a:defRPr sz="1625" b="1">
                <a:latin typeface="Arial Narrow"/>
                <a:ea typeface="Arial Narrow"/>
                <a:cs typeface="Arial Narrow"/>
                <a:sym typeface="Arial Narrow"/>
              </a:defRPr>
            </a:lvl1pPr>
            <a:lvl2pPr marL="990570" lvl="1" indent="-350827" algn="l">
              <a:lnSpc>
                <a:spcPct val="90000"/>
              </a:lnSpc>
              <a:spcBef>
                <a:spcPts val="758"/>
              </a:spcBef>
              <a:spcAft>
                <a:spcPts val="0"/>
              </a:spcAft>
              <a:buClr>
                <a:srgbClr val="000000"/>
              </a:buClr>
              <a:buSzPts val="1500"/>
              <a:buFont typeface="Arial Narrow"/>
              <a:buChar char="•"/>
              <a:defRPr sz="1625" b="1">
                <a:latin typeface="Arial Narrow"/>
                <a:ea typeface="Arial Narrow"/>
                <a:cs typeface="Arial Narrow"/>
                <a:sym typeface="Arial Narrow"/>
              </a:defRPr>
            </a:lvl2pPr>
            <a:lvl3pPr marL="1485854" lvl="2" indent="-350827" algn="l">
              <a:lnSpc>
                <a:spcPct val="90000"/>
              </a:lnSpc>
              <a:spcBef>
                <a:spcPts val="758"/>
              </a:spcBef>
              <a:spcAft>
                <a:spcPts val="0"/>
              </a:spcAft>
              <a:buClr>
                <a:srgbClr val="000000"/>
              </a:buClr>
              <a:buSzPts val="1500"/>
              <a:buFont typeface="Arial Narrow"/>
              <a:buChar char="•"/>
              <a:defRPr sz="1625" b="1">
                <a:latin typeface="Arial Narrow"/>
                <a:ea typeface="Arial Narrow"/>
                <a:cs typeface="Arial Narrow"/>
                <a:sym typeface="Arial Narrow"/>
              </a:defRPr>
            </a:lvl3pPr>
            <a:lvl4pPr marL="1981139" lvl="3" indent="-350827" algn="l">
              <a:lnSpc>
                <a:spcPct val="90000"/>
              </a:lnSpc>
              <a:spcBef>
                <a:spcPts val="758"/>
              </a:spcBef>
              <a:spcAft>
                <a:spcPts val="0"/>
              </a:spcAft>
              <a:buClr>
                <a:srgbClr val="000000"/>
              </a:buClr>
              <a:buSzPts val="1500"/>
              <a:buFont typeface="Arial Narrow"/>
              <a:buChar char="•"/>
              <a:defRPr sz="1625" b="1">
                <a:latin typeface="Arial Narrow"/>
                <a:ea typeface="Arial Narrow"/>
                <a:cs typeface="Arial Narrow"/>
                <a:sym typeface="Arial Narrow"/>
              </a:defRPr>
            </a:lvl4pPr>
            <a:lvl5pPr marL="2476424" lvl="4" indent="-350827" algn="l">
              <a:lnSpc>
                <a:spcPct val="90000"/>
              </a:lnSpc>
              <a:spcBef>
                <a:spcPts val="758"/>
              </a:spcBef>
              <a:spcAft>
                <a:spcPts val="0"/>
              </a:spcAft>
              <a:buClr>
                <a:srgbClr val="000000"/>
              </a:buClr>
              <a:buSzPts val="1500"/>
              <a:buFont typeface="Arial Narrow"/>
              <a:buChar char="•"/>
              <a:defRPr sz="1625" b="1">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pic>
        <p:nvPicPr>
          <p:cNvPr id="248" name="Google Shape;248;p27" descr="Google Shape;149;p20"/>
          <p:cNvPicPr preferRelativeResize="0"/>
          <p:nvPr/>
        </p:nvPicPr>
        <p:blipFill rotWithShape="1">
          <a:blip r:embed="rId2">
            <a:alphaModFix/>
          </a:blip>
          <a:srcRect/>
          <a:stretch/>
        </p:blipFill>
        <p:spPr>
          <a:xfrm>
            <a:off x="177997" y="6314423"/>
            <a:ext cx="1029674" cy="368736"/>
          </a:xfrm>
          <a:prstGeom prst="rect">
            <a:avLst/>
          </a:prstGeom>
          <a:noFill/>
          <a:ln>
            <a:noFill/>
          </a:ln>
        </p:spPr>
      </p:pic>
      <p:sp>
        <p:nvSpPr>
          <p:cNvPr id="249" name="Google Shape;249;p27"/>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457087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50"/>
        <p:cNvGrpSpPr/>
        <p:nvPr/>
      </p:nvGrpSpPr>
      <p:grpSpPr>
        <a:xfrm>
          <a:off x="0" y="0"/>
          <a:ext cx="0" cy="0"/>
          <a:chOff x="0" y="0"/>
          <a:chExt cx="0" cy="0"/>
        </a:xfrm>
      </p:grpSpPr>
      <p:sp>
        <p:nvSpPr>
          <p:cNvPr id="251" name="Google Shape;251;p28"/>
          <p:cNvSpPr txBox="1">
            <a:spLocks noGrp="1"/>
          </p:cNvSpPr>
          <p:nvPr>
            <p:ph type="sldNum" idx="12"/>
          </p:nvPr>
        </p:nvSpPr>
        <p:spPr>
          <a:xfrm>
            <a:off x="6996112" y="6356352"/>
            <a:ext cx="327024" cy="385045"/>
          </a:xfrm>
          <a:prstGeom prst="rect">
            <a:avLst/>
          </a:prstGeom>
          <a:noFill/>
          <a:ln>
            <a:noFill/>
          </a:ln>
        </p:spPr>
        <p:txBody>
          <a:bodyPr spcFirstLastPara="1" wrap="square" lIns="45675" tIns="45675" rIns="45675" bIns="45675" anchor="t" anchorCtr="0">
            <a:noAutofit/>
          </a:bodyPr>
          <a:lstStyle>
            <a:lvl1pPr marL="0" marR="0" lvl="0"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sz="1300" dirty="0"/>
          </a:p>
        </p:txBody>
      </p:sp>
    </p:spTree>
    <p:extLst>
      <p:ext uri="{BB962C8B-B14F-4D97-AF65-F5344CB8AC3E}">
        <p14:creationId xmlns:p14="http://schemas.microsoft.com/office/powerpoint/2010/main" val="1627242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slide_Option 1">
  <p:cSld name="Title slide_Option 1">
    <p:spTree>
      <p:nvGrpSpPr>
        <p:cNvPr id="1" name="Shape 252"/>
        <p:cNvGrpSpPr/>
        <p:nvPr/>
      </p:nvGrpSpPr>
      <p:grpSpPr>
        <a:xfrm>
          <a:off x="0" y="0"/>
          <a:ext cx="0" cy="0"/>
          <a:chOff x="0" y="0"/>
          <a:chExt cx="0" cy="0"/>
        </a:xfrm>
      </p:grpSpPr>
      <p:pic>
        <p:nvPicPr>
          <p:cNvPr id="253" name="Google Shape;253;p29" descr="Google Shape;166;p23"/>
          <p:cNvPicPr preferRelativeResize="0"/>
          <p:nvPr/>
        </p:nvPicPr>
        <p:blipFill rotWithShape="1">
          <a:blip r:embed="rId2">
            <a:alphaModFix/>
          </a:blip>
          <a:srcRect/>
          <a:stretch/>
        </p:blipFill>
        <p:spPr>
          <a:xfrm>
            <a:off x="0" y="0"/>
            <a:ext cx="9906000" cy="6858000"/>
          </a:xfrm>
          <a:prstGeom prst="rect">
            <a:avLst/>
          </a:prstGeom>
          <a:noFill/>
          <a:ln>
            <a:noFill/>
          </a:ln>
        </p:spPr>
      </p:pic>
      <p:sp>
        <p:nvSpPr>
          <p:cNvPr id="254" name="Google Shape;254;p29"/>
          <p:cNvSpPr txBox="1">
            <a:spLocks noGrp="1"/>
          </p:cNvSpPr>
          <p:nvPr>
            <p:ph type="title"/>
          </p:nvPr>
        </p:nvSpPr>
        <p:spPr>
          <a:xfrm>
            <a:off x="4723397" y="483854"/>
            <a:ext cx="5003442" cy="1598133"/>
          </a:xfrm>
          <a:prstGeom prst="rect">
            <a:avLst/>
          </a:prstGeom>
          <a:noFill/>
          <a:ln>
            <a:noFill/>
          </a:ln>
        </p:spPr>
        <p:txBody>
          <a:bodyPr spcFirstLastPara="1" wrap="square" lIns="45675" tIns="45675" rIns="45675" bIns="45675" anchor="b" anchorCtr="0"/>
          <a:lstStyle>
            <a:lvl1pPr lvl="0" algn="l">
              <a:lnSpc>
                <a:spcPct val="90000"/>
              </a:lnSpc>
              <a:spcBef>
                <a:spcPts val="0"/>
              </a:spcBef>
              <a:spcAft>
                <a:spcPts val="0"/>
              </a:spcAft>
              <a:buClr>
                <a:srgbClr val="FFFFFF"/>
              </a:buClr>
              <a:buSzPts val="3900"/>
              <a:buFont typeface="Arial Narrow"/>
              <a:buNone/>
              <a:defRPr sz="4225" b="1">
                <a:solidFill>
                  <a:srgbClr val="FFFFFF"/>
                </a:solidFill>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55" name="Google Shape;255;p29"/>
          <p:cNvSpPr txBox="1">
            <a:spLocks noGrp="1"/>
          </p:cNvSpPr>
          <p:nvPr>
            <p:ph type="body" idx="1"/>
          </p:nvPr>
        </p:nvSpPr>
        <p:spPr>
          <a:xfrm>
            <a:off x="4723397" y="2081985"/>
            <a:ext cx="5003442" cy="1655764"/>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758"/>
              </a:spcBef>
              <a:spcAft>
                <a:spcPts val="0"/>
              </a:spcAft>
              <a:buClr>
                <a:srgbClr val="D7D7D7"/>
              </a:buClr>
              <a:buSzPts val="2400"/>
              <a:buFont typeface="Arial Narrow"/>
              <a:buNone/>
              <a:defRPr sz="2600">
                <a:solidFill>
                  <a:srgbClr val="D7D7D7"/>
                </a:solidFill>
                <a:latin typeface="Arial Narrow"/>
                <a:ea typeface="Arial Narrow"/>
                <a:cs typeface="Arial Narrow"/>
                <a:sym typeface="Arial Narrow"/>
              </a:defRPr>
            </a:lvl1pPr>
            <a:lvl2pPr marL="990570" lvl="1" indent="-247642" algn="l">
              <a:lnSpc>
                <a:spcPct val="90000"/>
              </a:lnSpc>
              <a:spcBef>
                <a:spcPts val="758"/>
              </a:spcBef>
              <a:spcAft>
                <a:spcPts val="0"/>
              </a:spcAft>
              <a:buClr>
                <a:srgbClr val="D7D7D7"/>
              </a:buClr>
              <a:buSzPts val="2400"/>
              <a:buFont typeface="Arial Narrow"/>
              <a:buNone/>
              <a:defRPr sz="2600">
                <a:solidFill>
                  <a:srgbClr val="D7D7D7"/>
                </a:solidFill>
                <a:latin typeface="Arial Narrow"/>
                <a:ea typeface="Arial Narrow"/>
                <a:cs typeface="Arial Narrow"/>
                <a:sym typeface="Arial Narrow"/>
              </a:defRPr>
            </a:lvl2pPr>
            <a:lvl3pPr marL="1485854" lvl="2" indent="-247642" algn="l">
              <a:lnSpc>
                <a:spcPct val="90000"/>
              </a:lnSpc>
              <a:spcBef>
                <a:spcPts val="758"/>
              </a:spcBef>
              <a:spcAft>
                <a:spcPts val="0"/>
              </a:spcAft>
              <a:buClr>
                <a:srgbClr val="D7D7D7"/>
              </a:buClr>
              <a:buSzPts val="2400"/>
              <a:buFont typeface="Arial Narrow"/>
              <a:buNone/>
              <a:defRPr sz="2600">
                <a:solidFill>
                  <a:srgbClr val="D7D7D7"/>
                </a:solidFill>
                <a:latin typeface="Arial Narrow"/>
                <a:ea typeface="Arial Narrow"/>
                <a:cs typeface="Arial Narrow"/>
                <a:sym typeface="Arial Narrow"/>
              </a:defRPr>
            </a:lvl3pPr>
            <a:lvl4pPr marL="1981139" lvl="3" indent="-247642" algn="l">
              <a:lnSpc>
                <a:spcPct val="90000"/>
              </a:lnSpc>
              <a:spcBef>
                <a:spcPts val="758"/>
              </a:spcBef>
              <a:spcAft>
                <a:spcPts val="0"/>
              </a:spcAft>
              <a:buClr>
                <a:srgbClr val="D7D7D7"/>
              </a:buClr>
              <a:buSzPts val="2400"/>
              <a:buFont typeface="Arial Narrow"/>
              <a:buNone/>
              <a:defRPr sz="2600">
                <a:solidFill>
                  <a:srgbClr val="D7D7D7"/>
                </a:solidFill>
                <a:latin typeface="Arial Narrow"/>
                <a:ea typeface="Arial Narrow"/>
                <a:cs typeface="Arial Narrow"/>
                <a:sym typeface="Arial Narrow"/>
              </a:defRPr>
            </a:lvl4pPr>
            <a:lvl5pPr marL="2476424" lvl="4" indent="-247642" algn="l">
              <a:lnSpc>
                <a:spcPct val="90000"/>
              </a:lnSpc>
              <a:spcBef>
                <a:spcPts val="758"/>
              </a:spcBef>
              <a:spcAft>
                <a:spcPts val="0"/>
              </a:spcAft>
              <a:buClr>
                <a:srgbClr val="D7D7D7"/>
              </a:buClr>
              <a:buSzPts val="2400"/>
              <a:buFont typeface="Arial Narrow"/>
              <a:buNone/>
              <a:defRPr sz="2600">
                <a:solidFill>
                  <a:srgbClr val="D7D7D7"/>
                </a:solidFill>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pic>
        <p:nvPicPr>
          <p:cNvPr id="256" name="Google Shape;256;p29" descr="Google Shape;169;p23"/>
          <p:cNvPicPr preferRelativeResize="0"/>
          <p:nvPr/>
        </p:nvPicPr>
        <p:blipFill rotWithShape="1">
          <a:blip r:embed="rId3">
            <a:alphaModFix/>
          </a:blip>
          <a:srcRect/>
          <a:stretch/>
        </p:blipFill>
        <p:spPr>
          <a:xfrm>
            <a:off x="8374521" y="6203937"/>
            <a:ext cx="1310231" cy="467455"/>
          </a:xfrm>
          <a:prstGeom prst="rect">
            <a:avLst/>
          </a:prstGeom>
          <a:noFill/>
          <a:ln>
            <a:noFill/>
          </a:ln>
        </p:spPr>
      </p:pic>
      <p:sp>
        <p:nvSpPr>
          <p:cNvPr id="257" name="Google Shape;257;p29"/>
          <p:cNvSpPr txBox="1">
            <a:spLocks noGrp="1"/>
          </p:cNvSpPr>
          <p:nvPr>
            <p:ph type="body" idx="2"/>
          </p:nvPr>
        </p:nvSpPr>
        <p:spPr>
          <a:xfrm>
            <a:off x="4723535" y="4079869"/>
            <a:ext cx="5003306" cy="405968"/>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58" name="Google Shape;258;p29"/>
          <p:cNvSpPr txBox="1">
            <a:spLocks noGrp="1"/>
          </p:cNvSpPr>
          <p:nvPr>
            <p:ph type="body" idx="3"/>
          </p:nvPr>
        </p:nvSpPr>
        <p:spPr>
          <a:xfrm>
            <a:off x="4723535" y="4445595"/>
            <a:ext cx="5003306" cy="456768"/>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59" name="Google Shape;259;p29"/>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24346236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Blank slide with logo">
  <p:cSld name="1_Blank slide with logo">
    <p:spTree>
      <p:nvGrpSpPr>
        <p:cNvPr id="1" name="Shape 260"/>
        <p:cNvGrpSpPr/>
        <p:nvPr/>
      </p:nvGrpSpPr>
      <p:grpSpPr>
        <a:xfrm>
          <a:off x="0" y="0"/>
          <a:ext cx="0" cy="0"/>
          <a:chOff x="0" y="0"/>
          <a:chExt cx="0" cy="0"/>
        </a:xfrm>
      </p:grpSpPr>
      <p:sp>
        <p:nvSpPr>
          <p:cNvPr id="261" name="Google Shape;261;p30"/>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1447509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1_Standard - text slide">
  <p:cSld name="1_Standard - text slide">
    <p:spTree>
      <p:nvGrpSpPr>
        <p:cNvPr id="1" name="Shape 262"/>
        <p:cNvGrpSpPr/>
        <p:nvPr/>
      </p:nvGrpSpPr>
      <p:grpSpPr>
        <a:xfrm>
          <a:off x="0" y="0"/>
          <a:ext cx="0" cy="0"/>
          <a:chOff x="0" y="0"/>
          <a:chExt cx="0" cy="0"/>
        </a:xfrm>
      </p:grpSpPr>
      <p:sp>
        <p:nvSpPr>
          <p:cNvPr id="263" name="Google Shape;263;p31"/>
          <p:cNvSpPr txBox="1">
            <a:spLocks noGrp="1"/>
          </p:cNvSpPr>
          <p:nvPr>
            <p:ph type="title"/>
          </p:nvPr>
        </p:nvSpPr>
        <p:spPr>
          <a:xfrm>
            <a:off x="375789" y="203200"/>
            <a:ext cx="9188135" cy="457200"/>
          </a:xfrm>
          <a:prstGeom prst="rect">
            <a:avLst/>
          </a:prstGeom>
          <a:noFill/>
          <a:ln>
            <a:noFill/>
          </a:ln>
        </p:spPr>
        <p:txBody>
          <a:bodyPr spcFirstLastPara="1" wrap="square" lIns="45675" tIns="45675" rIns="45675" bIns="45675" anchor="t" anchorCtr="0"/>
          <a:lstStyle>
            <a:lvl1pPr lvl="0" algn="l">
              <a:lnSpc>
                <a:spcPct val="90000"/>
              </a:lnSpc>
              <a:spcBef>
                <a:spcPts val="0"/>
              </a:spcBef>
              <a:spcAft>
                <a:spcPts val="0"/>
              </a:spcAft>
              <a:buClr>
                <a:srgbClr val="FFFFFF"/>
              </a:buClr>
              <a:buSzPts val="2500"/>
              <a:buFont typeface="Arial Narrow"/>
              <a:buNone/>
              <a:defRPr sz="2708" b="1">
                <a:solidFill>
                  <a:srgbClr val="FFFFFF"/>
                </a:solidFill>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64" name="Google Shape;264;p31"/>
          <p:cNvSpPr txBox="1">
            <a:spLocks noGrp="1"/>
          </p:cNvSpPr>
          <p:nvPr>
            <p:ph type="body" idx="1"/>
          </p:nvPr>
        </p:nvSpPr>
        <p:spPr>
          <a:xfrm>
            <a:off x="375791" y="1163783"/>
            <a:ext cx="9188335" cy="4946075"/>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758"/>
              </a:spcBef>
              <a:spcAft>
                <a:spcPts val="0"/>
              </a:spcAft>
              <a:buClr>
                <a:srgbClr val="FFFFFF"/>
              </a:buClr>
              <a:buSzPts val="1600"/>
              <a:buFont typeface="Arial Narrow"/>
              <a:buNone/>
              <a:defRPr sz="1733">
                <a:solidFill>
                  <a:srgbClr val="FFFFFF"/>
                </a:solidFill>
                <a:latin typeface="Arial Narrow"/>
                <a:ea typeface="Arial Narrow"/>
                <a:cs typeface="Arial Narrow"/>
                <a:sym typeface="Arial Narrow"/>
              </a:defRPr>
            </a:lvl1pPr>
            <a:lvl2pPr marL="990570" lvl="1" indent="-357706" algn="l">
              <a:lnSpc>
                <a:spcPct val="90000"/>
              </a:lnSpc>
              <a:spcBef>
                <a:spcPts val="758"/>
              </a:spcBef>
              <a:spcAft>
                <a:spcPts val="0"/>
              </a:spcAft>
              <a:buClr>
                <a:srgbClr val="FFFFFF"/>
              </a:buClr>
              <a:buSzPts val="1600"/>
              <a:buFont typeface="Arial Narrow"/>
              <a:buChar char="•"/>
              <a:defRPr sz="1733">
                <a:solidFill>
                  <a:srgbClr val="FFFFFF"/>
                </a:solidFill>
                <a:latin typeface="Arial Narrow"/>
                <a:ea typeface="Arial Narrow"/>
                <a:cs typeface="Arial Narrow"/>
                <a:sym typeface="Arial Narrow"/>
              </a:defRPr>
            </a:lvl2pPr>
            <a:lvl3pPr marL="1485854" lvl="2" indent="-357706" algn="l">
              <a:lnSpc>
                <a:spcPct val="90000"/>
              </a:lnSpc>
              <a:spcBef>
                <a:spcPts val="758"/>
              </a:spcBef>
              <a:spcAft>
                <a:spcPts val="0"/>
              </a:spcAft>
              <a:buClr>
                <a:srgbClr val="FFFFFF"/>
              </a:buClr>
              <a:buSzPts val="1600"/>
              <a:buFont typeface="Arial Narrow"/>
              <a:buChar char="•"/>
              <a:defRPr sz="1733">
                <a:solidFill>
                  <a:srgbClr val="FFFFFF"/>
                </a:solidFill>
                <a:latin typeface="Arial Narrow"/>
                <a:ea typeface="Arial Narrow"/>
                <a:cs typeface="Arial Narrow"/>
                <a:sym typeface="Arial Narrow"/>
              </a:defRPr>
            </a:lvl3pPr>
            <a:lvl4pPr marL="1981139" lvl="3" indent="-357706" algn="l">
              <a:lnSpc>
                <a:spcPct val="90000"/>
              </a:lnSpc>
              <a:spcBef>
                <a:spcPts val="758"/>
              </a:spcBef>
              <a:spcAft>
                <a:spcPts val="0"/>
              </a:spcAft>
              <a:buClr>
                <a:srgbClr val="FFFFFF"/>
              </a:buClr>
              <a:buSzPts val="1600"/>
              <a:buFont typeface="Arial Narrow"/>
              <a:buChar char="•"/>
              <a:defRPr sz="1733">
                <a:solidFill>
                  <a:srgbClr val="FFFFFF"/>
                </a:solidFill>
                <a:latin typeface="Arial Narrow"/>
                <a:ea typeface="Arial Narrow"/>
                <a:cs typeface="Arial Narrow"/>
                <a:sym typeface="Arial Narrow"/>
              </a:defRPr>
            </a:lvl4pPr>
            <a:lvl5pPr marL="2476424" lvl="4" indent="-357706" algn="l">
              <a:lnSpc>
                <a:spcPct val="90000"/>
              </a:lnSpc>
              <a:spcBef>
                <a:spcPts val="758"/>
              </a:spcBef>
              <a:spcAft>
                <a:spcPts val="0"/>
              </a:spcAft>
              <a:buClr>
                <a:srgbClr val="FFFFFF"/>
              </a:buClr>
              <a:buSzPts val="1600"/>
              <a:buFont typeface="Arial Narrow"/>
              <a:buChar char="•"/>
              <a:defRPr sz="1733">
                <a:solidFill>
                  <a:srgbClr val="FFFFFF"/>
                </a:solidFill>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65" name="Google Shape;265;p31"/>
          <p:cNvSpPr txBox="1">
            <a:spLocks noGrp="1"/>
          </p:cNvSpPr>
          <p:nvPr>
            <p:ph type="body" idx="2"/>
          </p:nvPr>
        </p:nvSpPr>
        <p:spPr>
          <a:xfrm>
            <a:off x="375791" y="734768"/>
            <a:ext cx="9188335" cy="380968"/>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66" name="Google Shape;266;p31"/>
          <p:cNvSpPr txBox="1">
            <a:spLocks noGrp="1"/>
          </p:cNvSpPr>
          <p:nvPr>
            <p:ph type="body" idx="3"/>
          </p:nvPr>
        </p:nvSpPr>
        <p:spPr>
          <a:xfrm>
            <a:off x="375791" y="6153149"/>
            <a:ext cx="9251999" cy="194952"/>
          </a:xfrm>
          <a:prstGeom prst="rect">
            <a:avLst/>
          </a:prstGeom>
          <a:noFill/>
          <a:ln>
            <a:noFill/>
          </a:ln>
        </p:spPr>
        <p:txBody>
          <a:bodyPr spcFirstLastPara="1" wrap="square" lIns="45675" tIns="45675" rIns="45675" bIns="45675" anchor="b"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67" name="Google Shape;267;p31"/>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996958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268"/>
        <p:cNvGrpSpPr/>
        <p:nvPr/>
      </p:nvGrpSpPr>
      <p:grpSpPr>
        <a:xfrm>
          <a:off x="0" y="0"/>
          <a:ext cx="0" cy="0"/>
          <a:chOff x="0" y="0"/>
          <a:chExt cx="0" cy="0"/>
        </a:xfrm>
      </p:grpSpPr>
      <p:pic>
        <p:nvPicPr>
          <p:cNvPr id="269" name="Google Shape;269;p32" descr="Google Shape;182;p27"/>
          <p:cNvPicPr preferRelativeResize="0"/>
          <p:nvPr/>
        </p:nvPicPr>
        <p:blipFill rotWithShape="1">
          <a:blip r:embed="rId2">
            <a:alphaModFix/>
          </a:blip>
          <a:srcRect/>
          <a:stretch/>
        </p:blipFill>
        <p:spPr>
          <a:xfrm>
            <a:off x="8022269" y="48007"/>
            <a:ext cx="1826784" cy="960000"/>
          </a:xfrm>
          <a:prstGeom prst="rect">
            <a:avLst/>
          </a:prstGeom>
          <a:noFill/>
          <a:ln>
            <a:noFill/>
          </a:ln>
        </p:spPr>
      </p:pic>
      <p:sp>
        <p:nvSpPr>
          <p:cNvPr id="270" name="Google Shape;270;p32"/>
          <p:cNvSpPr txBox="1">
            <a:spLocks noGrp="1"/>
          </p:cNvSpPr>
          <p:nvPr>
            <p:ph type="body" idx="1"/>
          </p:nvPr>
        </p:nvSpPr>
        <p:spPr>
          <a:xfrm>
            <a:off x="681037" y="450041"/>
            <a:ext cx="7945438" cy="897583"/>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1083"/>
              </a:spcBef>
              <a:spcAft>
                <a:spcPts val="0"/>
              </a:spcAft>
              <a:buClr>
                <a:srgbClr val="6E9FC8"/>
              </a:buClr>
              <a:buSzPts val="1800"/>
              <a:buFont typeface="Arial Narrow"/>
              <a:buNone/>
              <a:defRPr sz="1950" b="1">
                <a:solidFill>
                  <a:srgbClr val="6E9FC8"/>
                </a:solidFill>
                <a:latin typeface="Arial Narrow"/>
                <a:ea typeface="Arial Narrow"/>
                <a:cs typeface="Arial Narrow"/>
                <a:sym typeface="Arial Narrow"/>
              </a:defRPr>
            </a:lvl1pPr>
            <a:lvl2pPr marL="990570" lvl="1"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2pPr>
            <a:lvl3pPr marL="1485854" lvl="2"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3pPr>
            <a:lvl4pPr marL="1981139" lvl="3"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4pPr>
            <a:lvl5pPr marL="2476424" lvl="4" indent="-371464" algn="l">
              <a:lnSpc>
                <a:spcPct val="90000"/>
              </a:lnSpc>
              <a:spcBef>
                <a:spcPts val="1083"/>
              </a:spcBef>
              <a:spcAft>
                <a:spcPts val="0"/>
              </a:spcAft>
              <a:buClr>
                <a:srgbClr val="6E9FC8"/>
              </a:buClr>
              <a:buSzPts val="1800"/>
              <a:buFont typeface="Arial Narrow"/>
              <a:buChar char="•"/>
              <a:defRPr sz="1950" b="1">
                <a:solidFill>
                  <a:srgbClr val="6E9FC8"/>
                </a:solidFill>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71" name="Google Shape;271;p32"/>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3445271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ter slide">
    <p:spTree>
      <p:nvGrpSpPr>
        <p:cNvPr id="1" name=""/>
        <p:cNvGrpSpPr/>
        <p:nvPr/>
      </p:nvGrpSpPr>
      <p:grpSpPr>
        <a:xfrm>
          <a:off x="0" y="0"/>
          <a:ext cx="0" cy="0"/>
          <a:chOff x="0" y="0"/>
          <a:chExt cx="0" cy="0"/>
        </a:xfrm>
      </p:grpSpPr>
      <p:sp>
        <p:nvSpPr>
          <p:cNvPr id="2" name="Slide title"/>
          <p:cNvSpPr>
            <a:spLocks noGrp="1"/>
          </p:cNvSpPr>
          <p:nvPr>
            <p:ph type="title" hasCustomPrompt="1"/>
          </p:nvPr>
        </p:nvSpPr>
        <p:spPr>
          <a:xfrm>
            <a:off x="1198485" y="2763520"/>
            <a:ext cx="7466120" cy="2261704"/>
          </a:xfrm>
          <a:prstGeom prst="rect">
            <a:avLst/>
          </a:prstGeom>
          <a:solidFill>
            <a:schemeClr val="bg1">
              <a:lumMod val="95000"/>
            </a:schemeClr>
          </a:solidFill>
        </p:spPr>
        <p:txBody>
          <a:bodyPr/>
          <a:lstStyle>
            <a:lvl1pPr marL="514350" indent="-514350" algn="r">
              <a:lnSpc>
                <a:spcPct val="100000"/>
              </a:lnSpc>
              <a:buFont typeface="+mj-lt"/>
              <a:buAutoNum type="arabicPeriod"/>
              <a:defRPr sz="3200"/>
            </a:lvl1pPr>
          </a:lstStyle>
          <a:p>
            <a:r>
              <a:rPr lang="en-US" dirty="0"/>
              <a:t>Click to edit Master title style </a:t>
            </a:r>
            <a:endParaRPr lang="en-AU" dirty="0"/>
          </a:p>
        </p:txBody>
      </p:sp>
    </p:spTree>
    <p:extLst>
      <p:ext uri="{BB962C8B-B14F-4D97-AF65-F5344CB8AC3E}">
        <p14:creationId xmlns:p14="http://schemas.microsoft.com/office/powerpoint/2010/main" val="2439000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itle slide_Option 2">
  <p:cSld name="Title slide_Option 2">
    <p:spTree>
      <p:nvGrpSpPr>
        <p:cNvPr id="1" name="Shape 272"/>
        <p:cNvGrpSpPr/>
        <p:nvPr/>
      </p:nvGrpSpPr>
      <p:grpSpPr>
        <a:xfrm>
          <a:off x="0" y="0"/>
          <a:ext cx="0" cy="0"/>
          <a:chOff x="0" y="0"/>
          <a:chExt cx="0" cy="0"/>
        </a:xfrm>
      </p:grpSpPr>
      <p:pic>
        <p:nvPicPr>
          <p:cNvPr id="273" name="Google Shape;273;p33" descr="Google Shape;182;p27"/>
          <p:cNvPicPr preferRelativeResize="0"/>
          <p:nvPr/>
        </p:nvPicPr>
        <p:blipFill rotWithShape="1">
          <a:blip r:embed="rId2">
            <a:alphaModFix/>
          </a:blip>
          <a:srcRect/>
          <a:stretch/>
        </p:blipFill>
        <p:spPr>
          <a:xfrm>
            <a:off x="8022269" y="48007"/>
            <a:ext cx="1826784" cy="960000"/>
          </a:xfrm>
          <a:prstGeom prst="rect">
            <a:avLst/>
          </a:prstGeom>
          <a:noFill/>
          <a:ln>
            <a:noFill/>
          </a:ln>
        </p:spPr>
      </p:pic>
      <p:pic>
        <p:nvPicPr>
          <p:cNvPr id="274" name="Google Shape;274;p33" descr="Google Shape;193;p31"/>
          <p:cNvPicPr preferRelativeResize="0"/>
          <p:nvPr/>
        </p:nvPicPr>
        <p:blipFill rotWithShape="1">
          <a:blip r:embed="rId3">
            <a:alphaModFix/>
          </a:blip>
          <a:srcRect/>
          <a:stretch/>
        </p:blipFill>
        <p:spPr>
          <a:xfrm>
            <a:off x="0" y="0"/>
            <a:ext cx="9906000" cy="6858000"/>
          </a:xfrm>
          <a:prstGeom prst="rect">
            <a:avLst/>
          </a:prstGeom>
          <a:noFill/>
          <a:ln>
            <a:noFill/>
          </a:ln>
        </p:spPr>
      </p:pic>
      <p:pic>
        <p:nvPicPr>
          <p:cNvPr id="275" name="Google Shape;275;p33" descr="Google Shape;194;p31"/>
          <p:cNvPicPr preferRelativeResize="0"/>
          <p:nvPr/>
        </p:nvPicPr>
        <p:blipFill rotWithShape="1">
          <a:blip r:embed="rId4">
            <a:alphaModFix/>
          </a:blip>
          <a:srcRect/>
          <a:stretch/>
        </p:blipFill>
        <p:spPr>
          <a:xfrm>
            <a:off x="8374519" y="6203937"/>
            <a:ext cx="1310231" cy="467455"/>
          </a:xfrm>
          <a:prstGeom prst="rect">
            <a:avLst/>
          </a:prstGeom>
          <a:noFill/>
          <a:ln>
            <a:noFill/>
          </a:ln>
        </p:spPr>
      </p:pic>
      <p:sp>
        <p:nvSpPr>
          <p:cNvPr id="276" name="Google Shape;276;p33"/>
          <p:cNvSpPr txBox="1">
            <a:spLocks noGrp="1"/>
          </p:cNvSpPr>
          <p:nvPr>
            <p:ph type="title"/>
          </p:nvPr>
        </p:nvSpPr>
        <p:spPr>
          <a:xfrm>
            <a:off x="2644636" y="2252880"/>
            <a:ext cx="5003443" cy="1598133"/>
          </a:xfrm>
          <a:prstGeom prst="rect">
            <a:avLst/>
          </a:prstGeom>
          <a:noFill/>
          <a:ln>
            <a:noFill/>
          </a:ln>
        </p:spPr>
        <p:txBody>
          <a:bodyPr spcFirstLastPara="1" wrap="square" lIns="45675" tIns="45675" rIns="45675" bIns="45675" anchor="b" anchorCtr="0"/>
          <a:lstStyle>
            <a:lvl1pPr lvl="0" algn="l">
              <a:lnSpc>
                <a:spcPct val="100000"/>
              </a:lnSpc>
              <a:spcBef>
                <a:spcPts val="0"/>
              </a:spcBef>
              <a:spcAft>
                <a:spcPts val="0"/>
              </a:spcAft>
              <a:buClr>
                <a:srgbClr val="FFFFFF"/>
              </a:buClr>
              <a:buSzPts val="3900"/>
              <a:buFont typeface="Arial"/>
              <a:buNone/>
              <a:defRPr sz="4225">
                <a:solidFill>
                  <a:srgbClr val="FFFFFF"/>
                </a:solidFill>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77" name="Google Shape;277;p33"/>
          <p:cNvSpPr txBox="1">
            <a:spLocks noGrp="1"/>
          </p:cNvSpPr>
          <p:nvPr>
            <p:ph type="body" idx="1"/>
          </p:nvPr>
        </p:nvSpPr>
        <p:spPr>
          <a:xfrm>
            <a:off x="2644636" y="3851011"/>
            <a:ext cx="5003443" cy="1655764"/>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D7D7D7"/>
              </a:buClr>
              <a:buSzPts val="2400"/>
              <a:buFont typeface="Arial Narrow"/>
              <a:buNone/>
              <a:defRPr sz="2600">
                <a:solidFill>
                  <a:srgbClr val="D7D7D7"/>
                </a:solidFill>
                <a:latin typeface="Arial Narrow"/>
                <a:ea typeface="Arial Narrow"/>
                <a:cs typeface="Arial Narrow"/>
                <a:sym typeface="Arial Narrow"/>
              </a:defRPr>
            </a:lvl1pPr>
            <a:lvl2pPr marL="990570" lvl="1" indent="-247642" algn="l">
              <a:lnSpc>
                <a:spcPct val="100000"/>
              </a:lnSpc>
              <a:spcBef>
                <a:spcPts val="0"/>
              </a:spcBef>
              <a:spcAft>
                <a:spcPts val="0"/>
              </a:spcAft>
              <a:buClr>
                <a:srgbClr val="D7D7D7"/>
              </a:buClr>
              <a:buSzPts val="2400"/>
              <a:buFont typeface="Arial Narrow"/>
              <a:buNone/>
              <a:defRPr sz="2600">
                <a:solidFill>
                  <a:srgbClr val="D7D7D7"/>
                </a:solidFill>
                <a:latin typeface="Arial Narrow"/>
                <a:ea typeface="Arial Narrow"/>
                <a:cs typeface="Arial Narrow"/>
                <a:sym typeface="Arial Narrow"/>
              </a:defRPr>
            </a:lvl2pPr>
            <a:lvl3pPr marL="1485854" lvl="2" indent="-247642" algn="l">
              <a:lnSpc>
                <a:spcPct val="100000"/>
              </a:lnSpc>
              <a:spcBef>
                <a:spcPts val="0"/>
              </a:spcBef>
              <a:spcAft>
                <a:spcPts val="0"/>
              </a:spcAft>
              <a:buClr>
                <a:srgbClr val="D7D7D7"/>
              </a:buClr>
              <a:buSzPts val="2400"/>
              <a:buFont typeface="Arial Narrow"/>
              <a:buNone/>
              <a:defRPr sz="2600">
                <a:solidFill>
                  <a:srgbClr val="D7D7D7"/>
                </a:solidFill>
                <a:latin typeface="Arial Narrow"/>
                <a:ea typeface="Arial Narrow"/>
                <a:cs typeface="Arial Narrow"/>
                <a:sym typeface="Arial Narrow"/>
              </a:defRPr>
            </a:lvl3pPr>
            <a:lvl4pPr marL="1981139" lvl="3" indent="-247642" algn="l">
              <a:lnSpc>
                <a:spcPct val="100000"/>
              </a:lnSpc>
              <a:spcBef>
                <a:spcPts val="0"/>
              </a:spcBef>
              <a:spcAft>
                <a:spcPts val="0"/>
              </a:spcAft>
              <a:buClr>
                <a:srgbClr val="D7D7D7"/>
              </a:buClr>
              <a:buSzPts val="2400"/>
              <a:buFont typeface="Arial Narrow"/>
              <a:buNone/>
              <a:defRPr sz="2600">
                <a:solidFill>
                  <a:srgbClr val="D7D7D7"/>
                </a:solidFill>
                <a:latin typeface="Arial Narrow"/>
                <a:ea typeface="Arial Narrow"/>
                <a:cs typeface="Arial Narrow"/>
                <a:sym typeface="Arial Narrow"/>
              </a:defRPr>
            </a:lvl4pPr>
            <a:lvl5pPr marL="2476424" lvl="4" indent="-247642" algn="l">
              <a:lnSpc>
                <a:spcPct val="100000"/>
              </a:lnSpc>
              <a:spcBef>
                <a:spcPts val="0"/>
              </a:spcBef>
              <a:spcAft>
                <a:spcPts val="0"/>
              </a:spcAft>
              <a:buClr>
                <a:srgbClr val="D7D7D7"/>
              </a:buClr>
              <a:buSzPts val="2400"/>
              <a:buFont typeface="Arial Narrow"/>
              <a:buNone/>
              <a:defRPr sz="2600">
                <a:solidFill>
                  <a:srgbClr val="D7D7D7"/>
                </a:solidFill>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78" name="Google Shape;278;p33"/>
          <p:cNvSpPr txBox="1">
            <a:spLocks noGrp="1"/>
          </p:cNvSpPr>
          <p:nvPr>
            <p:ph type="body" idx="2"/>
          </p:nvPr>
        </p:nvSpPr>
        <p:spPr>
          <a:xfrm>
            <a:off x="2644775" y="5848896"/>
            <a:ext cx="5003306" cy="405968"/>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79" name="Google Shape;279;p33"/>
          <p:cNvSpPr txBox="1">
            <a:spLocks noGrp="1"/>
          </p:cNvSpPr>
          <p:nvPr>
            <p:ph type="body" idx="3"/>
          </p:nvPr>
        </p:nvSpPr>
        <p:spPr>
          <a:xfrm>
            <a:off x="2644775" y="6214620"/>
            <a:ext cx="5003306" cy="456768"/>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80" name="Google Shape;280;p33"/>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2015222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281"/>
        <p:cNvGrpSpPr/>
        <p:nvPr/>
      </p:nvGrpSpPr>
      <p:grpSpPr>
        <a:xfrm>
          <a:off x="0" y="0"/>
          <a:ext cx="0" cy="0"/>
          <a:chOff x="0" y="0"/>
          <a:chExt cx="0" cy="0"/>
        </a:xfrm>
      </p:grpSpPr>
      <p:pic>
        <p:nvPicPr>
          <p:cNvPr id="282" name="Google Shape;282;p34" descr="Google Shape;182;p27"/>
          <p:cNvPicPr preferRelativeResize="0"/>
          <p:nvPr/>
        </p:nvPicPr>
        <p:blipFill rotWithShape="1">
          <a:blip r:embed="rId2">
            <a:alphaModFix/>
          </a:blip>
          <a:srcRect/>
          <a:stretch/>
        </p:blipFill>
        <p:spPr>
          <a:xfrm>
            <a:off x="8022269" y="48007"/>
            <a:ext cx="1826784" cy="960000"/>
          </a:xfrm>
          <a:prstGeom prst="rect">
            <a:avLst/>
          </a:prstGeom>
          <a:noFill/>
          <a:ln>
            <a:noFill/>
          </a:ln>
        </p:spPr>
      </p:pic>
      <p:sp>
        <p:nvSpPr>
          <p:cNvPr id="283" name="Google Shape;283;p34"/>
          <p:cNvSpPr txBox="1">
            <a:spLocks noGrp="1"/>
          </p:cNvSpPr>
          <p:nvPr>
            <p:ph type="title"/>
          </p:nvPr>
        </p:nvSpPr>
        <p:spPr>
          <a:xfrm>
            <a:off x="495300" y="141897"/>
            <a:ext cx="8915400" cy="510828"/>
          </a:xfrm>
          <a:prstGeom prst="rect">
            <a:avLst/>
          </a:prstGeom>
          <a:noFill/>
          <a:ln>
            <a:noFill/>
          </a:ln>
        </p:spPr>
        <p:txBody>
          <a:bodyPr spcFirstLastPara="1" wrap="square" lIns="45675" tIns="45675" rIns="45675" bIns="45675" anchor="t" anchorCtr="0"/>
          <a:lstStyle>
            <a:lvl1pPr lvl="0" algn="l">
              <a:lnSpc>
                <a:spcPct val="100000"/>
              </a:lnSpc>
              <a:spcBef>
                <a:spcPts val="0"/>
              </a:spcBef>
              <a:spcAft>
                <a:spcPts val="0"/>
              </a:spcAft>
              <a:buClr>
                <a:srgbClr val="000000"/>
              </a:buClr>
              <a:buSzPts val="1800"/>
              <a:buFont typeface="Arial Narrow"/>
              <a:buNone/>
              <a:defRPr sz="1950">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84" name="Google Shape;284;p34"/>
          <p:cNvSpPr txBox="1">
            <a:spLocks noGrp="1"/>
          </p:cNvSpPr>
          <p:nvPr>
            <p:ph type="body" idx="1"/>
          </p:nvPr>
        </p:nvSpPr>
        <p:spPr>
          <a:xfrm>
            <a:off x="495302" y="1231261"/>
            <a:ext cx="9012923" cy="4525964"/>
          </a:xfrm>
          <a:prstGeom prst="rect">
            <a:avLst/>
          </a:prstGeom>
          <a:noFill/>
          <a:ln>
            <a:noFill/>
          </a:ln>
        </p:spPr>
        <p:txBody>
          <a:bodyPr spcFirstLastPara="1" wrap="square" lIns="45675" tIns="45675" rIns="45675" bIns="45675" anchor="t" anchorCtr="0"/>
          <a:lstStyle>
            <a:lvl1pPr marL="495285" lvl="0" indent="-371464" algn="l">
              <a:lnSpc>
                <a:spcPct val="100000"/>
              </a:lnSpc>
              <a:spcBef>
                <a:spcPts val="0"/>
              </a:spcBef>
              <a:spcAft>
                <a:spcPts val="0"/>
              </a:spcAft>
              <a:buClr>
                <a:srgbClr val="000000"/>
              </a:buClr>
              <a:buSzPts val="1800"/>
              <a:buFont typeface="Helvetica Neue"/>
              <a:buChar char="▪"/>
              <a:defRPr sz="1950"/>
            </a:lvl1pPr>
            <a:lvl2pPr marL="990570" lvl="1" indent="-247642" algn="l">
              <a:lnSpc>
                <a:spcPct val="100000"/>
              </a:lnSpc>
              <a:spcBef>
                <a:spcPts val="0"/>
              </a:spcBef>
              <a:spcAft>
                <a:spcPts val="0"/>
              </a:spcAft>
              <a:buClr>
                <a:srgbClr val="000000"/>
              </a:buClr>
              <a:buSzPts val="1800"/>
              <a:buFont typeface="Helvetica Neue"/>
              <a:buNone/>
              <a:defRPr sz="1950"/>
            </a:lvl2pPr>
            <a:lvl3pPr marL="1485854" lvl="2" indent="-371464" algn="l">
              <a:lnSpc>
                <a:spcPct val="100000"/>
              </a:lnSpc>
              <a:spcBef>
                <a:spcPts val="0"/>
              </a:spcBef>
              <a:spcAft>
                <a:spcPts val="0"/>
              </a:spcAft>
              <a:buClr>
                <a:srgbClr val="000000"/>
              </a:buClr>
              <a:buSzPts val="1800"/>
              <a:buFont typeface="Helvetica Neue"/>
              <a:buChar char="▪"/>
              <a:defRPr sz="1950"/>
            </a:lvl3pPr>
            <a:lvl4pPr marL="1981139" lvl="3" indent="-247642" algn="l">
              <a:lnSpc>
                <a:spcPct val="100000"/>
              </a:lnSpc>
              <a:spcBef>
                <a:spcPts val="0"/>
              </a:spcBef>
              <a:spcAft>
                <a:spcPts val="0"/>
              </a:spcAft>
              <a:buClr>
                <a:srgbClr val="000000"/>
              </a:buClr>
              <a:buSzPts val="1800"/>
              <a:buFont typeface="Helvetica Neue"/>
              <a:buNone/>
              <a:defRPr sz="1950"/>
            </a:lvl4pPr>
            <a:lvl5pPr marL="2476424" lvl="4" indent="-247642" algn="l">
              <a:lnSpc>
                <a:spcPct val="100000"/>
              </a:lnSpc>
              <a:spcBef>
                <a:spcPts val="0"/>
              </a:spcBef>
              <a:spcAft>
                <a:spcPts val="0"/>
              </a:spcAft>
              <a:buClr>
                <a:srgbClr val="000000"/>
              </a:buClr>
              <a:buSzPts val="1800"/>
              <a:buFont typeface="Helvetica Neue"/>
              <a:buNone/>
              <a:defRPr sz="1950"/>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85" name="Google Shape;285;p34"/>
          <p:cNvSpPr txBox="1">
            <a:spLocks noGrp="1"/>
          </p:cNvSpPr>
          <p:nvPr>
            <p:ph type="sldNum" idx="12"/>
          </p:nvPr>
        </p:nvSpPr>
        <p:spPr>
          <a:xfrm>
            <a:off x="4796049" y="6315414"/>
            <a:ext cx="313906" cy="447001"/>
          </a:xfrm>
          <a:prstGeom prst="rect">
            <a:avLst/>
          </a:prstGeom>
          <a:noFill/>
          <a:ln>
            <a:noFill/>
          </a:ln>
        </p:spPr>
        <p:txBody>
          <a:bodyPr spcFirstLastPara="1" wrap="square" lIns="34275" tIns="34275" rIns="34275" bIns="34275" anchor="ctr" anchorCtr="0">
            <a:noAutofit/>
          </a:bodyPr>
          <a:lstStyle>
            <a:lvl1pPr marL="0" marR="0" lvl="0" indent="0" algn="ctr">
              <a:lnSpc>
                <a:spcPct val="100000"/>
              </a:lnSpc>
              <a:spcBef>
                <a:spcPts val="0"/>
              </a:spcBef>
              <a:spcAft>
                <a:spcPts val="0"/>
              </a:spcAft>
              <a:buClr>
                <a:srgbClr val="000000"/>
              </a:buClr>
              <a:buSzPts val="1800"/>
              <a:buFont typeface="Arial Narrow"/>
              <a:buNone/>
              <a:defRPr sz="1950" b="0" i="0" u="none" strike="noStrike" cap="none">
                <a:solidFill>
                  <a:srgbClr val="000000"/>
                </a:solidFill>
                <a:latin typeface="Arial Narrow"/>
                <a:ea typeface="Arial Narrow"/>
                <a:cs typeface="Arial Narrow"/>
                <a:sym typeface="Arial Narrow"/>
              </a:defRPr>
            </a:lvl1pPr>
            <a:lvl2pPr marL="0" marR="0" lvl="1" indent="0" algn="ctr">
              <a:lnSpc>
                <a:spcPct val="100000"/>
              </a:lnSpc>
              <a:spcBef>
                <a:spcPts val="0"/>
              </a:spcBef>
              <a:spcAft>
                <a:spcPts val="0"/>
              </a:spcAft>
              <a:buClr>
                <a:srgbClr val="000000"/>
              </a:buClr>
              <a:buSzPts val="1800"/>
              <a:buFont typeface="Arial Narrow"/>
              <a:buNone/>
              <a:defRPr sz="1950" b="0" i="0" u="none" strike="noStrike" cap="none">
                <a:solidFill>
                  <a:srgbClr val="000000"/>
                </a:solidFill>
                <a:latin typeface="Arial Narrow"/>
                <a:ea typeface="Arial Narrow"/>
                <a:cs typeface="Arial Narrow"/>
                <a:sym typeface="Arial Narrow"/>
              </a:defRPr>
            </a:lvl2pPr>
            <a:lvl3pPr marL="0" marR="0" lvl="2" indent="0" algn="ctr">
              <a:lnSpc>
                <a:spcPct val="100000"/>
              </a:lnSpc>
              <a:spcBef>
                <a:spcPts val="0"/>
              </a:spcBef>
              <a:spcAft>
                <a:spcPts val="0"/>
              </a:spcAft>
              <a:buClr>
                <a:srgbClr val="000000"/>
              </a:buClr>
              <a:buSzPts val="1800"/>
              <a:buFont typeface="Arial Narrow"/>
              <a:buNone/>
              <a:defRPr sz="1950" b="0" i="0" u="none" strike="noStrike" cap="none">
                <a:solidFill>
                  <a:srgbClr val="000000"/>
                </a:solidFill>
                <a:latin typeface="Arial Narrow"/>
                <a:ea typeface="Arial Narrow"/>
                <a:cs typeface="Arial Narrow"/>
                <a:sym typeface="Arial Narrow"/>
              </a:defRPr>
            </a:lvl3pPr>
            <a:lvl4pPr marL="0" marR="0" lvl="3" indent="0" algn="ctr">
              <a:lnSpc>
                <a:spcPct val="100000"/>
              </a:lnSpc>
              <a:spcBef>
                <a:spcPts val="0"/>
              </a:spcBef>
              <a:spcAft>
                <a:spcPts val="0"/>
              </a:spcAft>
              <a:buClr>
                <a:srgbClr val="000000"/>
              </a:buClr>
              <a:buSzPts val="1800"/>
              <a:buFont typeface="Arial Narrow"/>
              <a:buNone/>
              <a:defRPr sz="1950" b="0" i="0" u="none" strike="noStrike" cap="none">
                <a:solidFill>
                  <a:srgbClr val="000000"/>
                </a:solidFill>
                <a:latin typeface="Arial Narrow"/>
                <a:ea typeface="Arial Narrow"/>
                <a:cs typeface="Arial Narrow"/>
                <a:sym typeface="Arial Narrow"/>
              </a:defRPr>
            </a:lvl4pPr>
            <a:lvl5pPr marL="0" marR="0" lvl="4" indent="0" algn="ctr">
              <a:lnSpc>
                <a:spcPct val="100000"/>
              </a:lnSpc>
              <a:spcBef>
                <a:spcPts val="0"/>
              </a:spcBef>
              <a:spcAft>
                <a:spcPts val="0"/>
              </a:spcAft>
              <a:buClr>
                <a:srgbClr val="000000"/>
              </a:buClr>
              <a:buSzPts val="1800"/>
              <a:buFont typeface="Arial Narrow"/>
              <a:buNone/>
              <a:defRPr sz="1950" b="0" i="0" u="none" strike="noStrike" cap="none">
                <a:solidFill>
                  <a:srgbClr val="000000"/>
                </a:solidFill>
                <a:latin typeface="Arial Narrow"/>
                <a:ea typeface="Arial Narrow"/>
                <a:cs typeface="Arial Narrow"/>
                <a:sym typeface="Arial Narrow"/>
              </a:defRPr>
            </a:lvl5pPr>
            <a:lvl6pPr marL="0" marR="0" lvl="5" indent="0" algn="ctr">
              <a:lnSpc>
                <a:spcPct val="100000"/>
              </a:lnSpc>
              <a:spcBef>
                <a:spcPts val="0"/>
              </a:spcBef>
              <a:spcAft>
                <a:spcPts val="0"/>
              </a:spcAft>
              <a:buClr>
                <a:srgbClr val="000000"/>
              </a:buClr>
              <a:buSzPts val="1800"/>
              <a:buFont typeface="Arial Narrow"/>
              <a:buNone/>
              <a:defRPr sz="1950" b="0" i="0" u="none" strike="noStrike" cap="none">
                <a:solidFill>
                  <a:srgbClr val="000000"/>
                </a:solidFill>
                <a:latin typeface="Arial Narrow"/>
                <a:ea typeface="Arial Narrow"/>
                <a:cs typeface="Arial Narrow"/>
                <a:sym typeface="Arial Narrow"/>
              </a:defRPr>
            </a:lvl6pPr>
            <a:lvl7pPr marL="0" marR="0" lvl="6" indent="0" algn="ctr">
              <a:lnSpc>
                <a:spcPct val="100000"/>
              </a:lnSpc>
              <a:spcBef>
                <a:spcPts val="0"/>
              </a:spcBef>
              <a:spcAft>
                <a:spcPts val="0"/>
              </a:spcAft>
              <a:buClr>
                <a:srgbClr val="000000"/>
              </a:buClr>
              <a:buSzPts val="1800"/>
              <a:buFont typeface="Arial Narrow"/>
              <a:buNone/>
              <a:defRPr sz="1950" b="0" i="0" u="none" strike="noStrike" cap="none">
                <a:solidFill>
                  <a:srgbClr val="000000"/>
                </a:solidFill>
                <a:latin typeface="Arial Narrow"/>
                <a:ea typeface="Arial Narrow"/>
                <a:cs typeface="Arial Narrow"/>
                <a:sym typeface="Arial Narrow"/>
              </a:defRPr>
            </a:lvl7pPr>
            <a:lvl8pPr marL="0" marR="0" lvl="7" indent="0" algn="ctr">
              <a:lnSpc>
                <a:spcPct val="100000"/>
              </a:lnSpc>
              <a:spcBef>
                <a:spcPts val="0"/>
              </a:spcBef>
              <a:spcAft>
                <a:spcPts val="0"/>
              </a:spcAft>
              <a:buClr>
                <a:srgbClr val="000000"/>
              </a:buClr>
              <a:buSzPts val="1800"/>
              <a:buFont typeface="Arial Narrow"/>
              <a:buNone/>
              <a:defRPr sz="1950" b="0" i="0" u="none" strike="noStrike" cap="none">
                <a:solidFill>
                  <a:srgbClr val="000000"/>
                </a:solidFill>
                <a:latin typeface="Arial Narrow"/>
                <a:ea typeface="Arial Narrow"/>
                <a:cs typeface="Arial Narrow"/>
                <a:sym typeface="Arial Narrow"/>
              </a:defRPr>
            </a:lvl8pPr>
            <a:lvl9pPr marL="0" marR="0" lvl="8" indent="0" algn="ctr">
              <a:lnSpc>
                <a:spcPct val="100000"/>
              </a:lnSpc>
              <a:spcBef>
                <a:spcPts val="0"/>
              </a:spcBef>
              <a:spcAft>
                <a:spcPts val="0"/>
              </a:spcAft>
              <a:buClr>
                <a:srgbClr val="000000"/>
              </a:buClr>
              <a:buSzPts val="1800"/>
              <a:buFont typeface="Arial Narrow"/>
              <a:buNone/>
              <a:defRPr sz="1950" b="0" i="0" u="none" strike="noStrike" cap="none">
                <a:solidFill>
                  <a:srgbClr val="000000"/>
                </a:solidFill>
                <a:latin typeface="Arial Narrow"/>
                <a:ea typeface="Arial Narrow"/>
                <a:cs typeface="Arial Narrow"/>
                <a:sym typeface="Arial Narrow"/>
              </a:defRPr>
            </a:lvl9pPr>
          </a:lstStyle>
          <a:p>
            <a:fld id="{00000000-1234-1234-1234-123412341234}" type="slidenum">
              <a:rPr lang="en-US" smtClean="0"/>
              <a:pPr/>
              <a:t>‹nr.›</a:t>
            </a:fld>
            <a:endParaRPr lang="en-US" sz="1300" dirty="0">
              <a:latin typeface="Arial"/>
              <a:ea typeface="Arial"/>
              <a:cs typeface="Arial"/>
              <a:sym typeface="Arial"/>
            </a:endParaRPr>
          </a:p>
        </p:txBody>
      </p:sp>
    </p:spTree>
    <p:extLst>
      <p:ext uri="{BB962C8B-B14F-4D97-AF65-F5344CB8AC3E}">
        <p14:creationId xmlns:p14="http://schemas.microsoft.com/office/powerpoint/2010/main" val="10265025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le slide_image option 3">
  <p:cSld name="1_Title slide_image option 3">
    <p:spTree>
      <p:nvGrpSpPr>
        <p:cNvPr id="1" name="Shape 286"/>
        <p:cNvGrpSpPr/>
        <p:nvPr/>
      </p:nvGrpSpPr>
      <p:grpSpPr>
        <a:xfrm>
          <a:off x="0" y="0"/>
          <a:ext cx="0" cy="0"/>
          <a:chOff x="0" y="0"/>
          <a:chExt cx="0" cy="0"/>
        </a:xfrm>
      </p:grpSpPr>
      <p:sp>
        <p:nvSpPr>
          <p:cNvPr id="287" name="Google Shape;287;p35"/>
          <p:cNvSpPr txBox="1">
            <a:spLocks noGrp="1"/>
          </p:cNvSpPr>
          <p:nvPr>
            <p:ph type="body" idx="1"/>
          </p:nvPr>
        </p:nvSpPr>
        <p:spPr>
          <a:xfrm>
            <a:off x="308029" y="2765697"/>
            <a:ext cx="4884883" cy="678128"/>
          </a:xfrm>
          <a:prstGeom prst="rect">
            <a:avLst/>
          </a:prstGeom>
          <a:noFill/>
          <a:ln>
            <a:noFill/>
          </a:ln>
        </p:spPr>
        <p:txBody>
          <a:bodyPr spcFirstLastPara="1" wrap="square" lIns="45675" tIns="45675" rIns="45675" bIns="45675" anchor="t" anchorCtr="0"/>
          <a:lstStyle>
            <a:lvl1pPr marL="495285" lvl="0" indent="-247642" algn="l">
              <a:lnSpc>
                <a:spcPct val="90000"/>
              </a:lnSpc>
              <a:spcBef>
                <a:spcPts val="650"/>
              </a:spcBef>
              <a:spcAft>
                <a:spcPts val="0"/>
              </a:spcAft>
              <a:buClr>
                <a:srgbClr val="000000"/>
              </a:buClr>
              <a:buSzPts val="1600"/>
              <a:buFont typeface="Arial Narrow"/>
              <a:buNone/>
              <a:defRPr sz="1733">
                <a:latin typeface="Arial Narrow"/>
                <a:ea typeface="Arial Narrow"/>
                <a:cs typeface="Arial Narrow"/>
                <a:sym typeface="Arial Narrow"/>
              </a:defRPr>
            </a:lvl1pPr>
            <a:lvl2pPr marL="990570" lvl="1" indent="-357706" algn="l">
              <a:lnSpc>
                <a:spcPct val="90000"/>
              </a:lnSpc>
              <a:spcBef>
                <a:spcPts val="650"/>
              </a:spcBef>
              <a:spcAft>
                <a:spcPts val="0"/>
              </a:spcAft>
              <a:buClr>
                <a:srgbClr val="000000"/>
              </a:buClr>
              <a:buSzPts val="1600"/>
              <a:buFont typeface="Arial Narrow"/>
              <a:buChar char="•"/>
              <a:defRPr sz="1733">
                <a:latin typeface="Arial Narrow"/>
                <a:ea typeface="Arial Narrow"/>
                <a:cs typeface="Arial Narrow"/>
                <a:sym typeface="Arial Narrow"/>
              </a:defRPr>
            </a:lvl2pPr>
            <a:lvl3pPr marL="1485854" lvl="2" indent="-357706" algn="l">
              <a:lnSpc>
                <a:spcPct val="90000"/>
              </a:lnSpc>
              <a:spcBef>
                <a:spcPts val="650"/>
              </a:spcBef>
              <a:spcAft>
                <a:spcPts val="0"/>
              </a:spcAft>
              <a:buClr>
                <a:srgbClr val="000000"/>
              </a:buClr>
              <a:buSzPts val="1600"/>
              <a:buFont typeface="Arial Narrow"/>
              <a:buChar char="•"/>
              <a:defRPr sz="1733">
                <a:latin typeface="Arial Narrow"/>
                <a:ea typeface="Arial Narrow"/>
                <a:cs typeface="Arial Narrow"/>
                <a:sym typeface="Arial Narrow"/>
              </a:defRPr>
            </a:lvl3pPr>
            <a:lvl4pPr marL="1981139" lvl="3" indent="-357706" algn="l">
              <a:lnSpc>
                <a:spcPct val="90000"/>
              </a:lnSpc>
              <a:spcBef>
                <a:spcPts val="650"/>
              </a:spcBef>
              <a:spcAft>
                <a:spcPts val="0"/>
              </a:spcAft>
              <a:buClr>
                <a:srgbClr val="000000"/>
              </a:buClr>
              <a:buSzPts val="1600"/>
              <a:buFont typeface="Arial Narrow"/>
              <a:buChar char="•"/>
              <a:defRPr sz="1733">
                <a:latin typeface="Arial Narrow"/>
                <a:ea typeface="Arial Narrow"/>
                <a:cs typeface="Arial Narrow"/>
                <a:sym typeface="Arial Narrow"/>
              </a:defRPr>
            </a:lvl4pPr>
            <a:lvl5pPr marL="2476424" lvl="4" indent="-357706" algn="l">
              <a:lnSpc>
                <a:spcPct val="90000"/>
              </a:lnSpc>
              <a:spcBef>
                <a:spcPts val="650"/>
              </a:spcBef>
              <a:spcAft>
                <a:spcPts val="0"/>
              </a:spcAft>
              <a:buClr>
                <a:srgbClr val="000000"/>
              </a:buClr>
              <a:buSzPts val="1600"/>
              <a:buFont typeface="Arial Narrow"/>
              <a:buChar char="•"/>
              <a:defRPr sz="1733">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88" name="Google Shape;288;p35"/>
          <p:cNvSpPr txBox="1">
            <a:spLocks noGrp="1"/>
          </p:cNvSpPr>
          <p:nvPr>
            <p:ph type="body" idx="2"/>
          </p:nvPr>
        </p:nvSpPr>
        <p:spPr>
          <a:xfrm>
            <a:off x="301020" y="4463087"/>
            <a:ext cx="4590071" cy="409727"/>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89" name="Google Shape;289;p35"/>
          <p:cNvSpPr txBox="1">
            <a:spLocks noGrp="1"/>
          </p:cNvSpPr>
          <p:nvPr>
            <p:ph type="body" idx="3"/>
          </p:nvPr>
        </p:nvSpPr>
        <p:spPr>
          <a:xfrm>
            <a:off x="307783" y="1959608"/>
            <a:ext cx="4885129" cy="1180232"/>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90" name="Google Shape;290;p35"/>
          <p:cNvSpPr txBox="1">
            <a:spLocks noGrp="1"/>
          </p:cNvSpPr>
          <p:nvPr>
            <p:ph type="body" idx="4"/>
          </p:nvPr>
        </p:nvSpPr>
        <p:spPr>
          <a:xfrm>
            <a:off x="300773" y="4872813"/>
            <a:ext cx="4590316" cy="409727"/>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pic>
        <p:nvPicPr>
          <p:cNvPr id="291" name="Google Shape;291;p35" descr="Google Shape;224;p37"/>
          <p:cNvPicPr preferRelativeResize="0"/>
          <p:nvPr/>
        </p:nvPicPr>
        <p:blipFill rotWithShape="1">
          <a:blip r:embed="rId2">
            <a:alphaModFix/>
          </a:blip>
          <a:srcRect/>
          <a:stretch/>
        </p:blipFill>
        <p:spPr>
          <a:xfrm>
            <a:off x="501670" y="440729"/>
            <a:ext cx="2270108" cy="660521"/>
          </a:xfrm>
          <a:prstGeom prst="rect">
            <a:avLst/>
          </a:prstGeom>
          <a:noFill/>
          <a:ln>
            <a:noFill/>
          </a:ln>
        </p:spPr>
      </p:pic>
      <p:pic>
        <p:nvPicPr>
          <p:cNvPr id="292" name="Google Shape;292;p35" descr="Google Shape;225;p37"/>
          <p:cNvPicPr preferRelativeResize="0"/>
          <p:nvPr/>
        </p:nvPicPr>
        <p:blipFill rotWithShape="1">
          <a:blip r:embed="rId3">
            <a:alphaModFix/>
          </a:blip>
          <a:srcRect r="64112" b="6463"/>
          <a:stretch/>
        </p:blipFill>
        <p:spPr>
          <a:xfrm>
            <a:off x="6547032" y="1"/>
            <a:ext cx="3014140" cy="6858001"/>
          </a:xfrm>
          <a:prstGeom prst="rect">
            <a:avLst/>
          </a:prstGeom>
          <a:noFill/>
          <a:ln>
            <a:noFill/>
          </a:ln>
        </p:spPr>
      </p:pic>
      <p:sp>
        <p:nvSpPr>
          <p:cNvPr id="293" name="Google Shape;293;p35"/>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dirty="0"/>
          </a:p>
        </p:txBody>
      </p:sp>
    </p:spTree>
    <p:extLst>
      <p:ext uri="{BB962C8B-B14F-4D97-AF65-F5344CB8AC3E}">
        <p14:creationId xmlns:p14="http://schemas.microsoft.com/office/powerpoint/2010/main" val="12148923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Bulleted list with texture">
  <p:cSld name="Bulleted list with texture">
    <p:spTree>
      <p:nvGrpSpPr>
        <p:cNvPr id="1" name="Shape 294"/>
        <p:cNvGrpSpPr/>
        <p:nvPr/>
      </p:nvGrpSpPr>
      <p:grpSpPr>
        <a:xfrm>
          <a:off x="0" y="0"/>
          <a:ext cx="0" cy="0"/>
          <a:chOff x="0" y="0"/>
          <a:chExt cx="0" cy="0"/>
        </a:xfrm>
      </p:grpSpPr>
      <p:pic>
        <p:nvPicPr>
          <p:cNvPr id="295" name="Google Shape;295;p36" descr="Google Shape;227;p38"/>
          <p:cNvPicPr preferRelativeResize="0"/>
          <p:nvPr/>
        </p:nvPicPr>
        <p:blipFill rotWithShape="1">
          <a:blip r:embed="rId2">
            <a:alphaModFix/>
          </a:blip>
          <a:srcRect/>
          <a:stretch/>
        </p:blipFill>
        <p:spPr>
          <a:xfrm>
            <a:off x="8574205" y="6397307"/>
            <a:ext cx="1029673" cy="368736"/>
          </a:xfrm>
          <a:prstGeom prst="rect">
            <a:avLst/>
          </a:prstGeom>
          <a:noFill/>
          <a:ln>
            <a:noFill/>
          </a:ln>
        </p:spPr>
      </p:pic>
      <p:sp>
        <p:nvSpPr>
          <p:cNvPr id="296" name="Google Shape;296;p36"/>
          <p:cNvSpPr/>
          <p:nvPr/>
        </p:nvSpPr>
        <p:spPr>
          <a:xfrm>
            <a:off x="7518499" y="-1"/>
            <a:ext cx="2394578" cy="6853648"/>
          </a:xfrm>
          <a:custGeom>
            <a:avLst/>
            <a:gdLst/>
            <a:ahLst/>
            <a:cxnLst/>
            <a:rect l="l" t="t" r="r" b="b"/>
            <a:pathLst>
              <a:path w="21600" h="21600" extrusionOk="0">
                <a:moveTo>
                  <a:pt x="0" y="0"/>
                </a:moveTo>
                <a:lnTo>
                  <a:pt x="109" y="220"/>
                </a:lnTo>
                <a:lnTo>
                  <a:pt x="8486" y="21600"/>
                </a:lnTo>
                <a:lnTo>
                  <a:pt x="21550" y="21573"/>
                </a:lnTo>
                <a:lnTo>
                  <a:pt x="21600" y="0"/>
                </a:lnTo>
                <a:lnTo>
                  <a:pt x="0" y="0"/>
                </a:lnTo>
                <a:close/>
              </a:path>
            </a:pathLst>
          </a:cu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000"/>
              <a:buFont typeface="Arial"/>
              <a:buNone/>
            </a:pPr>
            <a:endParaRPr sz="1083" b="0" i="0" u="none" strike="noStrike" cap="none" dirty="0">
              <a:solidFill>
                <a:srgbClr val="FFFFFF"/>
              </a:solidFill>
              <a:latin typeface="Arial"/>
              <a:ea typeface="Arial"/>
              <a:cs typeface="Arial"/>
              <a:sym typeface="Arial"/>
            </a:endParaRPr>
          </a:p>
        </p:txBody>
      </p:sp>
      <p:sp>
        <p:nvSpPr>
          <p:cNvPr id="297" name="Google Shape;297;p36"/>
          <p:cNvSpPr txBox="1">
            <a:spLocks noGrp="1"/>
          </p:cNvSpPr>
          <p:nvPr>
            <p:ph type="body" idx="1"/>
          </p:nvPr>
        </p:nvSpPr>
        <p:spPr>
          <a:xfrm>
            <a:off x="243923" y="135808"/>
            <a:ext cx="7164000" cy="736957"/>
          </a:xfrm>
          <a:prstGeom prst="rect">
            <a:avLst/>
          </a:prstGeom>
          <a:noFill/>
          <a:ln>
            <a:noFill/>
          </a:ln>
        </p:spPr>
        <p:txBody>
          <a:bodyPr spcFirstLastPara="1" wrap="square" lIns="45675" tIns="45675" rIns="45675" bIns="45675" anchor="ctr" anchorCtr="0"/>
          <a:lstStyle>
            <a:lvl1pPr marL="495285" lvl="0" indent="-247642" algn="l">
              <a:lnSpc>
                <a:spcPct val="90000"/>
              </a:lnSpc>
              <a:spcBef>
                <a:spcPts val="650"/>
              </a:spcBef>
              <a:spcAft>
                <a:spcPts val="0"/>
              </a:spcAft>
              <a:buClr>
                <a:srgbClr val="000000"/>
              </a:buClr>
              <a:buSzPts val="1600"/>
              <a:buFont typeface="Arial Narrow"/>
              <a:buNone/>
              <a:defRPr sz="1733" b="1">
                <a:latin typeface="Arial Narrow"/>
                <a:ea typeface="Arial Narrow"/>
                <a:cs typeface="Arial Narrow"/>
                <a:sym typeface="Arial Narrow"/>
              </a:defRPr>
            </a:lvl1pPr>
            <a:lvl2pPr marL="990570" lvl="1" indent="-357706" algn="l">
              <a:lnSpc>
                <a:spcPct val="90000"/>
              </a:lnSpc>
              <a:spcBef>
                <a:spcPts val="650"/>
              </a:spcBef>
              <a:spcAft>
                <a:spcPts val="0"/>
              </a:spcAft>
              <a:buClr>
                <a:srgbClr val="000000"/>
              </a:buClr>
              <a:buSzPts val="1600"/>
              <a:buFont typeface="Arial Narrow"/>
              <a:buChar char="•"/>
              <a:defRPr sz="1733" b="1">
                <a:latin typeface="Arial Narrow"/>
                <a:ea typeface="Arial Narrow"/>
                <a:cs typeface="Arial Narrow"/>
                <a:sym typeface="Arial Narrow"/>
              </a:defRPr>
            </a:lvl2pPr>
            <a:lvl3pPr marL="1485854" lvl="2" indent="-357706" algn="l">
              <a:lnSpc>
                <a:spcPct val="90000"/>
              </a:lnSpc>
              <a:spcBef>
                <a:spcPts val="650"/>
              </a:spcBef>
              <a:spcAft>
                <a:spcPts val="0"/>
              </a:spcAft>
              <a:buClr>
                <a:srgbClr val="000000"/>
              </a:buClr>
              <a:buSzPts val="1600"/>
              <a:buFont typeface="Arial Narrow"/>
              <a:buChar char="•"/>
              <a:defRPr sz="1733" b="1">
                <a:latin typeface="Arial Narrow"/>
                <a:ea typeface="Arial Narrow"/>
                <a:cs typeface="Arial Narrow"/>
                <a:sym typeface="Arial Narrow"/>
              </a:defRPr>
            </a:lvl3pPr>
            <a:lvl4pPr marL="1981139" lvl="3" indent="-357706" algn="l">
              <a:lnSpc>
                <a:spcPct val="90000"/>
              </a:lnSpc>
              <a:spcBef>
                <a:spcPts val="650"/>
              </a:spcBef>
              <a:spcAft>
                <a:spcPts val="0"/>
              </a:spcAft>
              <a:buClr>
                <a:srgbClr val="000000"/>
              </a:buClr>
              <a:buSzPts val="1600"/>
              <a:buFont typeface="Arial Narrow"/>
              <a:buChar char="•"/>
              <a:defRPr sz="1733" b="1">
                <a:latin typeface="Arial Narrow"/>
                <a:ea typeface="Arial Narrow"/>
                <a:cs typeface="Arial Narrow"/>
                <a:sym typeface="Arial Narrow"/>
              </a:defRPr>
            </a:lvl4pPr>
            <a:lvl5pPr marL="2476424" lvl="4" indent="-357706" algn="l">
              <a:lnSpc>
                <a:spcPct val="90000"/>
              </a:lnSpc>
              <a:spcBef>
                <a:spcPts val="650"/>
              </a:spcBef>
              <a:spcAft>
                <a:spcPts val="0"/>
              </a:spcAft>
              <a:buClr>
                <a:srgbClr val="000000"/>
              </a:buClr>
              <a:buSzPts val="1600"/>
              <a:buFont typeface="Arial Narrow"/>
              <a:buChar char="•"/>
              <a:defRPr sz="1733" b="1">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98" name="Google Shape;298;p36"/>
          <p:cNvSpPr txBox="1">
            <a:spLocks noGrp="1"/>
          </p:cNvSpPr>
          <p:nvPr>
            <p:ph type="body" idx="2"/>
          </p:nvPr>
        </p:nvSpPr>
        <p:spPr>
          <a:xfrm>
            <a:off x="243922" y="902560"/>
            <a:ext cx="7163999" cy="466469"/>
          </a:xfrm>
          <a:prstGeom prst="rect">
            <a:avLst/>
          </a:prstGeom>
          <a:noFill/>
          <a:ln>
            <a:noFill/>
          </a:ln>
        </p:spPr>
        <p:txBody>
          <a:bodyPr spcFirstLastPara="1" wrap="square" lIns="0" tIns="0" rIns="0" bIns="0"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299" name="Google Shape;299;p36"/>
          <p:cNvSpPr txBox="1">
            <a:spLocks noGrp="1"/>
          </p:cNvSpPr>
          <p:nvPr>
            <p:ph type="body" idx="3"/>
          </p:nvPr>
        </p:nvSpPr>
        <p:spPr>
          <a:xfrm>
            <a:off x="243922" y="1687391"/>
            <a:ext cx="7163999" cy="401648"/>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300" name="Google Shape;300;p36"/>
          <p:cNvSpPr txBox="1">
            <a:spLocks noGrp="1"/>
          </p:cNvSpPr>
          <p:nvPr>
            <p:ph type="body" idx="4"/>
          </p:nvPr>
        </p:nvSpPr>
        <p:spPr>
          <a:xfrm>
            <a:off x="243922" y="2097683"/>
            <a:ext cx="7163999" cy="3307815"/>
          </a:xfrm>
          <a:prstGeom prst="rect">
            <a:avLst/>
          </a:prstGeom>
          <a:noFill/>
          <a:ln>
            <a:noFill/>
          </a:ln>
        </p:spPr>
        <p:txBody>
          <a:bodyPr spcFirstLastPara="1" wrap="square" lIns="45675" tIns="45675" rIns="45675" bIns="45675"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301" name="Google Shape;301;p36"/>
          <p:cNvSpPr txBox="1">
            <a:spLocks noGrp="1"/>
          </p:cNvSpPr>
          <p:nvPr>
            <p:ph type="body" idx="5"/>
          </p:nvPr>
        </p:nvSpPr>
        <p:spPr>
          <a:xfrm>
            <a:off x="243922" y="5755941"/>
            <a:ext cx="7163999" cy="216001"/>
          </a:xfrm>
          <a:prstGeom prst="rect">
            <a:avLst/>
          </a:prstGeom>
          <a:noFill/>
          <a:ln>
            <a:noFill/>
          </a:ln>
        </p:spPr>
        <p:txBody>
          <a:bodyPr spcFirstLastPara="1" wrap="square" lIns="0" tIns="0" rIns="0" bIns="0" anchor="ctr"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pic>
        <p:nvPicPr>
          <p:cNvPr id="302" name="Google Shape;302;p36" descr="Google Shape;235;p38"/>
          <p:cNvPicPr preferRelativeResize="0"/>
          <p:nvPr/>
        </p:nvPicPr>
        <p:blipFill rotWithShape="1">
          <a:blip r:embed="rId3">
            <a:alphaModFix/>
          </a:blip>
          <a:srcRect/>
          <a:stretch/>
        </p:blipFill>
        <p:spPr>
          <a:xfrm>
            <a:off x="8507819" y="6317817"/>
            <a:ext cx="1267290" cy="368736"/>
          </a:xfrm>
          <a:prstGeom prst="rect">
            <a:avLst/>
          </a:prstGeom>
          <a:noFill/>
          <a:ln>
            <a:noFill/>
          </a:ln>
        </p:spPr>
      </p:pic>
      <p:sp>
        <p:nvSpPr>
          <p:cNvPr id="303" name="Google Shape;303;p36"/>
          <p:cNvSpPr txBox="1">
            <a:spLocks noGrp="1"/>
          </p:cNvSpPr>
          <p:nvPr>
            <p:ph type="sldNum" idx="12"/>
          </p:nvPr>
        </p:nvSpPr>
        <p:spPr>
          <a:xfrm>
            <a:off x="4796219" y="6259886"/>
            <a:ext cx="313562" cy="426668"/>
          </a:xfrm>
          <a:prstGeom prst="rect">
            <a:avLst/>
          </a:prstGeom>
          <a:noFill/>
          <a:ln>
            <a:noFill/>
          </a:ln>
        </p:spPr>
        <p:txBody>
          <a:bodyPr spcFirstLastPara="1" wrap="square" lIns="45675" tIns="45675" rIns="45675" bIns="45675" anchor="b" anchorCtr="0">
            <a:noAutofit/>
          </a:bodyPr>
          <a:lstStyle>
            <a:lvl1pPr marL="0" marR="0" lvl="0" indent="0" algn="ctr">
              <a:lnSpc>
                <a:spcPct val="100000"/>
              </a:lnSpc>
              <a:spcBef>
                <a:spcPts val="0"/>
              </a:spcBef>
              <a:spcAft>
                <a:spcPts val="0"/>
              </a:spcAft>
              <a:buClr>
                <a:srgbClr val="000000"/>
              </a:buClr>
              <a:buSzPts val="1600"/>
              <a:buFont typeface="Arial Narrow"/>
              <a:buNone/>
              <a:defRPr sz="1733" b="0" i="0" u="none" strike="noStrike" cap="none">
                <a:solidFill>
                  <a:srgbClr val="000000"/>
                </a:solidFill>
                <a:latin typeface="Arial Narrow"/>
                <a:ea typeface="Arial Narrow"/>
                <a:cs typeface="Arial Narrow"/>
                <a:sym typeface="Arial Narrow"/>
              </a:defRPr>
            </a:lvl1pPr>
            <a:lvl2pPr marL="0" marR="0" lvl="1" indent="0" algn="ctr">
              <a:lnSpc>
                <a:spcPct val="100000"/>
              </a:lnSpc>
              <a:spcBef>
                <a:spcPts val="0"/>
              </a:spcBef>
              <a:spcAft>
                <a:spcPts val="0"/>
              </a:spcAft>
              <a:buClr>
                <a:srgbClr val="000000"/>
              </a:buClr>
              <a:buSzPts val="1600"/>
              <a:buFont typeface="Arial Narrow"/>
              <a:buNone/>
              <a:defRPr sz="1733" b="0" i="0" u="none" strike="noStrike" cap="none">
                <a:solidFill>
                  <a:srgbClr val="000000"/>
                </a:solidFill>
                <a:latin typeface="Arial Narrow"/>
                <a:ea typeface="Arial Narrow"/>
                <a:cs typeface="Arial Narrow"/>
                <a:sym typeface="Arial Narrow"/>
              </a:defRPr>
            </a:lvl2pPr>
            <a:lvl3pPr marL="0" marR="0" lvl="2" indent="0" algn="ctr">
              <a:lnSpc>
                <a:spcPct val="100000"/>
              </a:lnSpc>
              <a:spcBef>
                <a:spcPts val="0"/>
              </a:spcBef>
              <a:spcAft>
                <a:spcPts val="0"/>
              </a:spcAft>
              <a:buClr>
                <a:srgbClr val="000000"/>
              </a:buClr>
              <a:buSzPts val="1600"/>
              <a:buFont typeface="Arial Narrow"/>
              <a:buNone/>
              <a:defRPr sz="1733" b="0" i="0" u="none" strike="noStrike" cap="none">
                <a:solidFill>
                  <a:srgbClr val="000000"/>
                </a:solidFill>
                <a:latin typeface="Arial Narrow"/>
                <a:ea typeface="Arial Narrow"/>
                <a:cs typeface="Arial Narrow"/>
                <a:sym typeface="Arial Narrow"/>
              </a:defRPr>
            </a:lvl3pPr>
            <a:lvl4pPr marL="0" marR="0" lvl="3" indent="0" algn="ctr">
              <a:lnSpc>
                <a:spcPct val="100000"/>
              </a:lnSpc>
              <a:spcBef>
                <a:spcPts val="0"/>
              </a:spcBef>
              <a:spcAft>
                <a:spcPts val="0"/>
              </a:spcAft>
              <a:buClr>
                <a:srgbClr val="000000"/>
              </a:buClr>
              <a:buSzPts val="1600"/>
              <a:buFont typeface="Arial Narrow"/>
              <a:buNone/>
              <a:defRPr sz="1733" b="0" i="0" u="none" strike="noStrike" cap="none">
                <a:solidFill>
                  <a:srgbClr val="000000"/>
                </a:solidFill>
                <a:latin typeface="Arial Narrow"/>
                <a:ea typeface="Arial Narrow"/>
                <a:cs typeface="Arial Narrow"/>
                <a:sym typeface="Arial Narrow"/>
              </a:defRPr>
            </a:lvl4pPr>
            <a:lvl5pPr marL="0" marR="0" lvl="4" indent="0" algn="ctr">
              <a:lnSpc>
                <a:spcPct val="100000"/>
              </a:lnSpc>
              <a:spcBef>
                <a:spcPts val="0"/>
              </a:spcBef>
              <a:spcAft>
                <a:spcPts val="0"/>
              </a:spcAft>
              <a:buClr>
                <a:srgbClr val="000000"/>
              </a:buClr>
              <a:buSzPts val="1600"/>
              <a:buFont typeface="Arial Narrow"/>
              <a:buNone/>
              <a:defRPr sz="1733" b="0" i="0" u="none" strike="noStrike" cap="none">
                <a:solidFill>
                  <a:srgbClr val="000000"/>
                </a:solidFill>
                <a:latin typeface="Arial Narrow"/>
                <a:ea typeface="Arial Narrow"/>
                <a:cs typeface="Arial Narrow"/>
                <a:sym typeface="Arial Narrow"/>
              </a:defRPr>
            </a:lvl5pPr>
            <a:lvl6pPr marL="0" marR="0" lvl="5" indent="0" algn="ctr">
              <a:lnSpc>
                <a:spcPct val="100000"/>
              </a:lnSpc>
              <a:spcBef>
                <a:spcPts val="0"/>
              </a:spcBef>
              <a:spcAft>
                <a:spcPts val="0"/>
              </a:spcAft>
              <a:buClr>
                <a:srgbClr val="000000"/>
              </a:buClr>
              <a:buSzPts val="1600"/>
              <a:buFont typeface="Arial Narrow"/>
              <a:buNone/>
              <a:defRPr sz="1733" b="0" i="0" u="none" strike="noStrike" cap="none">
                <a:solidFill>
                  <a:srgbClr val="000000"/>
                </a:solidFill>
                <a:latin typeface="Arial Narrow"/>
                <a:ea typeface="Arial Narrow"/>
                <a:cs typeface="Arial Narrow"/>
                <a:sym typeface="Arial Narrow"/>
              </a:defRPr>
            </a:lvl6pPr>
            <a:lvl7pPr marL="0" marR="0" lvl="6" indent="0" algn="ctr">
              <a:lnSpc>
                <a:spcPct val="100000"/>
              </a:lnSpc>
              <a:spcBef>
                <a:spcPts val="0"/>
              </a:spcBef>
              <a:spcAft>
                <a:spcPts val="0"/>
              </a:spcAft>
              <a:buClr>
                <a:srgbClr val="000000"/>
              </a:buClr>
              <a:buSzPts val="1600"/>
              <a:buFont typeface="Arial Narrow"/>
              <a:buNone/>
              <a:defRPr sz="1733" b="0" i="0" u="none" strike="noStrike" cap="none">
                <a:solidFill>
                  <a:srgbClr val="000000"/>
                </a:solidFill>
                <a:latin typeface="Arial Narrow"/>
                <a:ea typeface="Arial Narrow"/>
                <a:cs typeface="Arial Narrow"/>
                <a:sym typeface="Arial Narrow"/>
              </a:defRPr>
            </a:lvl7pPr>
            <a:lvl8pPr marL="0" marR="0" lvl="7" indent="0" algn="ctr">
              <a:lnSpc>
                <a:spcPct val="100000"/>
              </a:lnSpc>
              <a:spcBef>
                <a:spcPts val="0"/>
              </a:spcBef>
              <a:spcAft>
                <a:spcPts val="0"/>
              </a:spcAft>
              <a:buClr>
                <a:srgbClr val="000000"/>
              </a:buClr>
              <a:buSzPts val="1600"/>
              <a:buFont typeface="Arial Narrow"/>
              <a:buNone/>
              <a:defRPr sz="1733" b="0" i="0" u="none" strike="noStrike" cap="none">
                <a:solidFill>
                  <a:srgbClr val="000000"/>
                </a:solidFill>
                <a:latin typeface="Arial Narrow"/>
                <a:ea typeface="Arial Narrow"/>
                <a:cs typeface="Arial Narrow"/>
                <a:sym typeface="Arial Narrow"/>
              </a:defRPr>
            </a:lvl8pPr>
            <a:lvl9pPr marL="0" marR="0" lvl="8" indent="0" algn="ctr">
              <a:lnSpc>
                <a:spcPct val="100000"/>
              </a:lnSpc>
              <a:spcBef>
                <a:spcPts val="0"/>
              </a:spcBef>
              <a:spcAft>
                <a:spcPts val="0"/>
              </a:spcAft>
              <a:buClr>
                <a:srgbClr val="000000"/>
              </a:buClr>
              <a:buSzPts val="1600"/>
              <a:buFont typeface="Arial Narrow"/>
              <a:buNone/>
              <a:defRPr sz="1733" b="0" i="0" u="none" strike="noStrike" cap="none">
                <a:solidFill>
                  <a:srgbClr val="000000"/>
                </a:solidFill>
                <a:latin typeface="Arial Narrow"/>
                <a:ea typeface="Arial Narrow"/>
                <a:cs typeface="Arial Narrow"/>
                <a:sym typeface="Arial Narrow"/>
              </a:defRPr>
            </a:lvl9pPr>
          </a:lstStyle>
          <a:p>
            <a:fld id="{00000000-1234-1234-1234-123412341234}" type="slidenum">
              <a:rPr lang="en-US" smtClean="0"/>
              <a:pPr/>
              <a:t>‹nr.›</a:t>
            </a:fld>
            <a:endParaRPr lang="en-US" sz="1300" dirty="0">
              <a:latin typeface="Arial"/>
              <a:ea typeface="Arial"/>
              <a:cs typeface="Arial"/>
              <a:sym typeface="Arial"/>
            </a:endParaRPr>
          </a:p>
        </p:txBody>
      </p:sp>
    </p:spTree>
    <p:extLst>
      <p:ext uri="{BB962C8B-B14F-4D97-AF65-F5344CB8AC3E}">
        <p14:creationId xmlns:p14="http://schemas.microsoft.com/office/powerpoint/2010/main" val="9150660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Slide">
  <p:cSld name="2_Title Slide">
    <p:spTree>
      <p:nvGrpSpPr>
        <p:cNvPr id="1" name="Shape 304"/>
        <p:cNvGrpSpPr/>
        <p:nvPr/>
      </p:nvGrpSpPr>
      <p:grpSpPr>
        <a:xfrm>
          <a:off x="0" y="0"/>
          <a:ext cx="0" cy="0"/>
          <a:chOff x="0" y="0"/>
          <a:chExt cx="0" cy="0"/>
        </a:xfrm>
      </p:grpSpPr>
      <p:sp>
        <p:nvSpPr>
          <p:cNvPr id="305" name="Google Shape;305;p37"/>
          <p:cNvSpPr/>
          <p:nvPr/>
        </p:nvSpPr>
        <p:spPr>
          <a:xfrm>
            <a:off x="252884" y="6195260"/>
            <a:ext cx="1134868" cy="433333"/>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306" name="Google Shape;306;p37"/>
          <p:cNvSpPr txBox="1">
            <a:spLocks noGrp="1"/>
          </p:cNvSpPr>
          <p:nvPr>
            <p:ph type="title"/>
          </p:nvPr>
        </p:nvSpPr>
        <p:spPr>
          <a:xfrm>
            <a:off x="505617" y="709355"/>
            <a:ext cx="1245818" cy="704428"/>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000000"/>
              </a:buClr>
              <a:buSzPts val="3300"/>
              <a:buFont typeface="Arial Narrow"/>
              <a:buNone/>
              <a:defRPr sz="3575" b="1">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07" name="Google Shape;307;p37"/>
          <p:cNvSpPr txBox="1">
            <a:spLocks noGrp="1"/>
          </p:cNvSpPr>
          <p:nvPr>
            <p:ph type="body" idx="1"/>
          </p:nvPr>
        </p:nvSpPr>
        <p:spPr>
          <a:xfrm>
            <a:off x="1485900" y="3840480"/>
            <a:ext cx="6934200" cy="1714501"/>
          </a:xfrm>
          <a:prstGeom prst="rect">
            <a:avLst/>
          </a:prstGeom>
          <a:noFill/>
          <a:ln>
            <a:noFill/>
          </a:ln>
        </p:spPr>
        <p:txBody>
          <a:bodyPr spcFirstLastPara="1" wrap="square" lIns="0" tIns="0" rIns="0" bIns="0" anchor="t" anchorCtr="0"/>
          <a:lstStyle>
            <a:lvl1pPr marL="495285" lvl="0"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1pPr>
            <a:lvl2pPr marL="990570" lvl="1"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2pPr>
            <a:lvl3pPr marL="1485854" lvl="2"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3pPr>
            <a:lvl4pPr marL="1981139" lvl="3"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4pPr>
            <a:lvl5pPr marL="2476424" lvl="4"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308" name="Google Shape;308;p37"/>
          <p:cNvSpPr txBox="1">
            <a:spLocks noGrp="1"/>
          </p:cNvSpPr>
          <p:nvPr>
            <p:ph type="sldNum" idx="12"/>
          </p:nvPr>
        </p:nvSpPr>
        <p:spPr>
          <a:xfrm>
            <a:off x="9223211" y="6251762"/>
            <a:ext cx="276161" cy="263180"/>
          </a:xfrm>
          <a:prstGeom prst="rect">
            <a:avLst/>
          </a:prstGeom>
          <a:noFill/>
          <a:ln>
            <a:noFill/>
          </a:ln>
        </p:spPr>
        <p:txBody>
          <a:bodyPr spcFirstLastPara="1" wrap="square" lIns="0" tIns="0" rIns="0" bIns="0" anchor="t" anchorCtr="0">
            <a:noAutofit/>
          </a:bodyPr>
          <a:lstStyle>
            <a:lvl1pPr marL="0" marR="0" lvl="0"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1pPr>
            <a:lvl2pPr marL="0" marR="0" lvl="1"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2pPr>
            <a:lvl3pPr marL="0" marR="0" lvl="2"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3pPr>
            <a:lvl4pPr marL="0" marR="0" lvl="3"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4pPr>
            <a:lvl5pPr marL="0" marR="0" lvl="4"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5pPr>
            <a:lvl6pPr marL="0" marR="0" lvl="5"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6pPr>
            <a:lvl7pPr marL="0" marR="0" lvl="6"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7pPr>
            <a:lvl8pPr marL="0" marR="0" lvl="7"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8pPr>
            <a:lvl9pPr marL="0" marR="0" lvl="8"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sz="1300" dirty="0"/>
          </a:p>
        </p:txBody>
      </p:sp>
    </p:spTree>
    <p:extLst>
      <p:ext uri="{BB962C8B-B14F-4D97-AF65-F5344CB8AC3E}">
        <p14:creationId xmlns:p14="http://schemas.microsoft.com/office/powerpoint/2010/main" val="15641127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09"/>
        <p:cNvGrpSpPr/>
        <p:nvPr/>
      </p:nvGrpSpPr>
      <p:grpSpPr>
        <a:xfrm>
          <a:off x="0" y="0"/>
          <a:ext cx="0" cy="0"/>
          <a:chOff x="0" y="0"/>
          <a:chExt cx="0" cy="0"/>
        </a:xfrm>
      </p:grpSpPr>
      <p:sp>
        <p:nvSpPr>
          <p:cNvPr id="310" name="Google Shape;310;p38"/>
          <p:cNvSpPr/>
          <p:nvPr/>
        </p:nvSpPr>
        <p:spPr>
          <a:xfrm>
            <a:off x="252884" y="6195260"/>
            <a:ext cx="1134868" cy="433333"/>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311" name="Google Shape;311;p38"/>
          <p:cNvSpPr txBox="1">
            <a:spLocks noGrp="1"/>
          </p:cNvSpPr>
          <p:nvPr>
            <p:ph type="title"/>
          </p:nvPr>
        </p:nvSpPr>
        <p:spPr>
          <a:xfrm>
            <a:off x="505617" y="426930"/>
            <a:ext cx="3742955" cy="987213"/>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2" name="Google Shape;312;p38"/>
          <p:cNvSpPr txBox="1">
            <a:spLocks noGrp="1"/>
          </p:cNvSpPr>
          <p:nvPr>
            <p:ph type="body" idx="1"/>
          </p:nvPr>
        </p:nvSpPr>
        <p:spPr>
          <a:xfrm>
            <a:off x="1028090" y="1422650"/>
            <a:ext cx="7849818" cy="2952329"/>
          </a:xfrm>
          <a:prstGeom prst="rect">
            <a:avLst/>
          </a:prstGeom>
          <a:noFill/>
          <a:ln>
            <a:noFill/>
          </a:ln>
        </p:spPr>
        <p:txBody>
          <a:bodyPr spcFirstLastPara="1" wrap="square" lIns="0" tIns="0" rIns="0" bIns="0" anchor="t" anchorCtr="0"/>
          <a:lstStyle>
            <a:lvl1pPr marL="495285" lvl="0"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1pPr>
            <a:lvl2pPr marL="990570" lvl="1"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2pPr>
            <a:lvl3pPr marL="1485854" lvl="2"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3pPr>
            <a:lvl4pPr marL="1981139" lvl="3"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4pPr>
            <a:lvl5pPr marL="2476424" lvl="4"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313" name="Google Shape;313;p38"/>
          <p:cNvSpPr txBox="1">
            <a:spLocks noGrp="1"/>
          </p:cNvSpPr>
          <p:nvPr>
            <p:ph type="sldNum" idx="12"/>
          </p:nvPr>
        </p:nvSpPr>
        <p:spPr>
          <a:xfrm>
            <a:off x="9223211" y="6251762"/>
            <a:ext cx="276161" cy="263180"/>
          </a:xfrm>
          <a:prstGeom prst="rect">
            <a:avLst/>
          </a:prstGeom>
          <a:noFill/>
          <a:ln>
            <a:noFill/>
          </a:ln>
        </p:spPr>
        <p:txBody>
          <a:bodyPr spcFirstLastPara="1" wrap="square" lIns="0" tIns="0" rIns="0" bIns="0" anchor="t" anchorCtr="0">
            <a:noAutofit/>
          </a:bodyPr>
          <a:lstStyle>
            <a:lvl1pPr marL="0" marR="0" lvl="0"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1pPr>
            <a:lvl2pPr marL="0" marR="0" lvl="1"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2pPr>
            <a:lvl3pPr marL="0" marR="0" lvl="2"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3pPr>
            <a:lvl4pPr marL="0" marR="0" lvl="3"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4pPr>
            <a:lvl5pPr marL="0" marR="0" lvl="4"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5pPr>
            <a:lvl6pPr marL="0" marR="0" lvl="5"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6pPr>
            <a:lvl7pPr marL="0" marR="0" lvl="6"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7pPr>
            <a:lvl8pPr marL="0" marR="0" lvl="7"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8pPr>
            <a:lvl9pPr marL="0" marR="0" lvl="8"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sz="1300" dirty="0"/>
          </a:p>
        </p:txBody>
      </p:sp>
    </p:spTree>
    <p:extLst>
      <p:ext uri="{BB962C8B-B14F-4D97-AF65-F5344CB8AC3E}">
        <p14:creationId xmlns:p14="http://schemas.microsoft.com/office/powerpoint/2010/main" val="4179201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wo Content">
  <p:cSld name="1_Two Content">
    <p:spTree>
      <p:nvGrpSpPr>
        <p:cNvPr id="1" name="Shape 314"/>
        <p:cNvGrpSpPr/>
        <p:nvPr/>
      </p:nvGrpSpPr>
      <p:grpSpPr>
        <a:xfrm>
          <a:off x="0" y="0"/>
          <a:ext cx="0" cy="0"/>
          <a:chOff x="0" y="0"/>
          <a:chExt cx="0" cy="0"/>
        </a:xfrm>
      </p:grpSpPr>
      <p:sp>
        <p:nvSpPr>
          <p:cNvPr id="315" name="Google Shape;315;p39"/>
          <p:cNvSpPr/>
          <p:nvPr/>
        </p:nvSpPr>
        <p:spPr>
          <a:xfrm>
            <a:off x="435036" y="1305622"/>
            <a:ext cx="8853489" cy="51435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316" name="Google Shape;316;p39"/>
          <p:cNvSpPr txBox="1">
            <a:spLocks noGrp="1"/>
          </p:cNvSpPr>
          <p:nvPr>
            <p:ph type="title"/>
          </p:nvPr>
        </p:nvSpPr>
        <p:spPr>
          <a:xfrm>
            <a:off x="505617" y="426930"/>
            <a:ext cx="3742955" cy="987213"/>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17" name="Google Shape;317;p39"/>
          <p:cNvSpPr txBox="1">
            <a:spLocks noGrp="1"/>
          </p:cNvSpPr>
          <p:nvPr>
            <p:ph type="body" idx="1"/>
          </p:nvPr>
        </p:nvSpPr>
        <p:spPr>
          <a:xfrm>
            <a:off x="495301" y="1577340"/>
            <a:ext cx="4309111" cy="4526280"/>
          </a:xfrm>
          <a:prstGeom prst="rect">
            <a:avLst/>
          </a:prstGeom>
          <a:noFill/>
          <a:ln>
            <a:noFill/>
          </a:ln>
        </p:spPr>
        <p:txBody>
          <a:bodyPr spcFirstLastPara="1" wrap="square" lIns="0" tIns="0" rIns="0" bIns="0" anchor="t" anchorCtr="0"/>
          <a:lstStyle>
            <a:lvl1pPr marL="495285" lvl="0"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1pPr>
            <a:lvl2pPr marL="990570" lvl="1"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2pPr>
            <a:lvl3pPr marL="1485854" lvl="2"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3pPr>
            <a:lvl4pPr marL="1981139" lvl="3"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4pPr>
            <a:lvl5pPr marL="2476424" lvl="4" indent="-247642"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318" name="Google Shape;318;p39"/>
          <p:cNvSpPr txBox="1">
            <a:spLocks noGrp="1"/>
          </p:cNvSpPr>
          <p:nvPr>
            <p:ph type="body" idx="2"/>
          </p:nvPr>
        </p:nvSpPr>
        <p:spPr>
          <a:xfrm>
            <a:off x="5101590" y="1577340"/>
            <a:ext cx="4309111" cy="4526280"/>
          </a:xfrm>
          <a:prstGeom prst="rect">
            <a:avLst/>
          </a:prstGeom>
          <a:noFill/>
          <a:ln>
            <a:noFill/>
          </a:ln>
        </p:spPr>
        <p:txBody>
          <a:bodyPr spcFirstLastPara="1" wrap="square" lIns="0" tIns="0" rIns="0" bIns="0" anchor="t" anchorCtr="0"/>
          <a:lstStyle>
            <a:lvl1pPr marL="495285" lvl="0" indent="-247642" algn="l">
              <a:lnSpc>
                <a:spcPct val="100000"/>
              </a:lnSpc>
              <a:spcBef>
                <a:spcPts val="0"/>
              </a:spcBef>
              <a:spcAft>
                <a:spcPts val="0"/>
              </a:spcAft>
              <a:buClr>
                <a:srgbClr val="000000"/>
              </a:buClr>
              <a:buSzPts val="1800"/>
              <a:buNone/>
              <a:defRPr/>
            </a:lvl1pPr>
            <a:lvl2pPr marL="990570" lvl="1" indent="-247642" algn="l">
              <a:lnSpc>
                <a:spcPct val="100000"/>
              </a:lnSpc>
              <a:spcBef>
                <a:spcPts val="0"/>
              </a:spcBef>
              <a:spcAft>
                <a:spcPts val="0"/>
              </a:spcAft>
              <a:buClr>
                <a:srgbClr val="000000"/>
              </a:buClr>
              <a:buSzPts val="1800"/>
              <a:buNone/>
              <a:defRPr/>
            </a:lvl2pPr>
            <a:lvl3pPr marL="1485854" lvl="2" indent="-247642" algn="l">
              <a:lnSpc>
                <a:spcPct val="100000"/>
              </a:lnSpc>
              <a:spcBef>
                <a:spcPts val="0"/>
              </a:spcBef>
              <a:spcAft>
                <a:spcPts val="0"/>
              </a:spcAft>
              <a:buClr>
                <a:srgbClr val="000000"/>
              </a:buClr>
              <a:buSzPts val="1800"/>
              <a:buNone/>
              <a:defRPr/>
            </a:lvl3pPr>
            <a:lvl4pPr marL="1981139" lvl="3" indent="-247642" algn="l">
              <a:lnSpc>
                <a:spcPct val="100000"/>
              </a:lnSpc>
              <a:spcBef>
                <a:spcPts val="0"/>
              </a:spcBef>
              <a:spcAft>
                <a:spcPts val="0"/>
              </a:spcAft>
              <a:buClr>
                <a:srgbClr val="000000"/>
              </a:buClr>
              <a:buSzPts val="1800"/>
              <a:buNone/>
              <a:defRPr/>
            </a:lvl4pPr>
            <a:lvl5pPr marL="2476424" lvl="4" indent="-247642" algn="l">
              <a:lnSpc>
                <a:spcPct val="100000"/>
              </a:lnSpc>
              <a:spcBef>
                <a:spcPts val="0"/>
              </a:spcBef>
              <a:spcAft>
                <a:spcPts val="0"/>
              </a:spcAft>
              <a:buClr>
                <a:srgbClr val="000000"/>
              </a:buClr>
              <a:buSzPts val="1800"/>
              <a:buNone/>
              <a:defRPr/>
            </a:lvl5pPr>
            <a:lvl6pPr marL="2971709" lvl="5" indent="-247642" algn="l">
              <a:lnSpc>
                <a:spcPct val="100000"/>
              </a:lnSpc>
              <a:spcBef>
                <a:spcPts val="0"/>
              </a:spcBef>
              <a:spcAft>
                <a:spcPts val="0"/>
              </a:spcAft>
              <a:buClr>
                <a:srgbClr val="000000"/>
              </a:buClr>
              <a:buSzPts val="1800"/>
              <a:buNone/>
              <a:defRPr/>
            </a:lvl6pPr>
            <a:lvl7pPr marL="3466993" lvl="6" indent="-247642" algn="l">
              <a:lnSpc>
                <a:spcPct val="100000"/>
              </a:lnSpc>
              <a:spcBef>
                <a:spcPts val="0"/>
              </a:spcBef>
              <a:spcAft>
                <a:spcPts val="0"/>
              </a:spcAft>
              <a:buClr>
                <a:srgbClr val="000000"/>
              </a:buClr>
              <a:buSzPts val="1800"/>
              <a:buNone/>
              <a:defRPr/>
            </a:lvl7pPr>
            <a:lvl8pPr marL="3962278" lvl="7" indent="-247642" algn="l">
              <a:lnSpc>
                <a:spcPct val="100000"/>
              </a:lnSpc>
              <a:spcBef>
                <a:spcPts val="0"/>
              </a:spcBef>
              <a:spcAft>
                <a:spcPts val="0"/>
              </a:spcAft>
              <a:buClr>
                <a:srgbClr val="000000"/>
              </a:buClr>
              <a:buSzPts val="1800"/>
              <a:buNone/>
              <a:defRPr/>
            </a:lvl8pPr>
            <a:lvl9pPr marL="4457563" lvl="8" indent="-247642" algn="l">
              <a:lnSpc>
                <a:spcPct val="100000"/>
              </a:lnSpc>
              <a:spcBef>
                <a:spcPts val="0"/>
              </a:spcBef>
              <a:spcAft>
                <a:spcPts val="0"/>
              </a:spcAft>
              <a:buClr>
                <a:srgbClr val="000000"/>
              </a:buClr>
              <a:buSzPts val="1800"/>
              <a:buNone/>
              <a:defRPr/>
            </a:lvl9pPr>
          </a:lstStyle>
          <a:p>
            <a:endParaRPr/>
          </a:p>
        </p:txBody>
      </p:sp>
      <p:sp>
        <p:nvSpPr>
          <p:cNvPr id="319" name="Google Shape;319;p39"/>
          <p:cNvSpPr txBox="1">
            <a:spLocks noGrp="1"/>
          </p:cNvSpPr>
          <p:nvPr>
            <p:ph type="sldNum" idx="12"/>
          </p:nvPr>
        </p:nvSpPr>
        <p:spPr>
          <a:xfrm>
            <a:off x="9223211" y="6251762"/>
            <a:ext cx="276161" cy="263180"/>
          </a:xfrm>
          <a:prstGeom prst="rect">
            <a:avLst/>
          </a:prstGeom>
          <a:noFill/>
          <a:ln>
            <a:noFill/>
          </a:ln>
        </p:spPr>
        <p:txBody>
          <a:bodyPr spcFirstLastPara="1" wrap="square" lIns="0" tIns="0" rIns="0" bIns="0" anchor="t" anchorCtr="0">
            <a:noAutofit/>
          </a:bodyPr>
          <a:lstStyle>
            <a:lvl1pPr marL="0" marR="0" lvl="0"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1pPr>
            <a:lvl2pPr marL="0" marR="0" lvl="1"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2pPr>
            <a:lvl3pPr marL="0" marR="0" lvl="2"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3pPr>
            <a:lvl4pPr marL="0" marR="0" lvl="3"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4pPr>
            <a:lvl5pPr marL="0" marR="0" lvl="4"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5pPr>
            <a:lvl6pPr marL="0" marR="0" lvl="5"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6pPr>
            <a:lvl7pPr marL="0" marR="0" lvl="6"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7pPr>
            <a:lvl8pPr marL="0" marR="0" lvl="7"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8pPr>
            <a:lvl9pPr marL="0" marR="0" lvl="8"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sz="1300" dirty="0"/>
          </a:p>
        </p:txBody>
      </p:sp>
    </p:spTree>
    <p:extLst>
      <p:ext uri="{BB962C8B-B14F-4D97-AF65-F5344CB8AC3E}">
        <p14:creationId xmlns:p14="http://schemas.microsoft.com/office/powerpoint/2010/main" val="3946791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320"/>
        <p:cNvGrpSpPr/>
        <p:nvPr/>
      </p:nvGrpSpPr>
      <p:grpSpPr>
        <a:xfrm>
          <a:off x="0" y="0"/>
          <a:ext cx="0" cy="0"/>
          <a:chOff x="0" y="0"/>
          <a:chExt cx="0" cy="0"/>
        </a:xfrm>
      </p:grpSpPr>
      <p:sp>
        <p:nvSpPr>
          <p:cNvPr id="321" name="Google Shape;321;p40"/>
          <p:cNvSpPr/>
          <p:nvPr/>
        </p:nvSpPr>
        <p:spPr>
          <a:xfrm>
            <a:off x="252884" y="6195260"/>
            <a:ext cx="1134868" cy="433333"/>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517" b="0" i="0" u="none" strike="noStrike" cap="none" dirty="0">
              <a:solidFill>
                <a:srgbClr val="000000"/>
              </a:solidFill>
              <a:latin typeface="Arial"/>
              <a:ea typeface="Arial"/>
              <a:cs typeface="Arial"/>
              <a:sym typeface="Arial"/>
            </a:endParaRPr>
          </a:p>
        </p:txBody>
      </p:sp>
      <p:sp>
        <p:nvSpPr>
          <p:cNvPr id="322" name="Google Shape;322;p40"/>
          <p:cNvSpPr txBox="1">
            <a:spLocks noGrp="1"/>
          </p:cNvSpPr>
          <p:nvPr>
            <p:ph type="title"/>
          </p:nvPr>
        </p:nvSpPr>
        <p:spPr>
          <a:xfrm>
            <a:off x="505617" y="426930"/>
            <a:ext cx="3742955" cy="987213"/>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rgbClr val="000000"/>
              </a:buClr>
              <a:buSzPts val="1800"/>
              <a:buFont typeface="Arial Narrow"/>
              <a:buNone/>
              <a:defRPr sz="1950" b="1">
                <a:latin typeface="Arial Narrow"/>
                <a:ea typeface="Arial Narrow"/>
                <a:cs typeface="Arial Narrow"/>
                <a:sym typeface="Arial Narrow"/>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323" name="Google Shape;323;p40"/>
          <p:cNvSpPr txBox="1">
            <a:spLocks noGrp="1"/>
          </p:cNvSpPr>
          <p:nvPr>
            <p:ph type="sldNum" idx="12"/>
          </p:nvPr>
        </p:nvSpPr>
        <p:spPr>
          <a:xfrm>
            <a:off x="9223211" y="6251762"/>
            <a:ext cx="276161" cy="263180"/>
          </a:xfrm>
          <a:prstGeom prst="rect">
            <a:avLst/>
          </a:prstGeom>
          <a:noFill/>
          <a:ln>
            <a:noFill/>
          </a:ln>
        </p:spPr>
        <p:txBody>
          <a:bodyPr spcFirstLastPara="1" wrap="square" lIns="0" tIns="0" rIns="0" bIns="0" anchor="t" anchorCtr="0">
            <a:noAutofit/>
          </a:bodyPr>
          <a:lstStyle>
            <a:lvl1pPr marL="0" marR="0" lvl="0"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1pPr>
            <a:lvl2pPr marL="0" marR="0" lvl="1"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2pPr>
            <a:lvl3pPr marL="0" marR="0" lvl="2"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3pPr>
            <a:lvl4pPr marL="0" marR="0" lvl="3"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4pPr>
            <a:lvl5pPr marL="0" marR="0" lvl="4"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5pPr>
            <a:lvl6pPr marL="0" marR="0" lvl="5"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6pPr>
            <a:lvl7pPr marL="0" marR="0" lvl="6"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7pPr>
            <a:lvl8pPr marL="0" marR="0" lvl="7"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8pPr>
            <a:lvl9pPr marL="0" marR="0" lvl="8" indent="48153" algn="l">
              <a:lnSpc>
                <a:spcPct val="117499"/>
              </a:lnSpc>
              <a:spcBef>
                <a:spcPts val="0"/>
              </a:spcBef>
              <a:spcAft>
                <a:spcPts val="0"/>
              </a:spcAft>
              <a:buClr>
                <a:srgbClr val="000000"/>
              </a:buClr>
              <a:buSzPts val="1400"/>
              <a:buFont typeface="Arial"/>
              <a:buNone/>
              <a:defRPr sz="1517"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sz="1300" dirty="0"/>
          </a:p>
        </p:txBody>
      </p:sp>
    </p:spTree>
    <p:extLst>
      <p:ext uri="{BB962C8B-B14F-4D97-AF65-F5344CB8AC3E}">
        <p14:creationId xmlns:p14="http://schemas.microsoft.com/office/powerpoint/2010/main" val="33825453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25" b="1" i="0">
                <a:solidFill>
                  <a:schemeClr val="tx1"/>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894" b="0" i="1">
                <a:solidFill>
                  <a:srgbClr val="00589D"/>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9/16/2020</a:t>
            </a:fld>
            <a:endParaRPr lang="en-US" dirty="0"/>
          </a:p>
        </p:txBody>
      </p:sp>
      <p:sp>
        <p:nvSpPr>
          <p:cNvPr id="6" name="Holder 6"/>
          <p:cNvSpPr>
            <a:spLocks noGrp="1"/>
          </p:cNvSpPr>
          <p:nvPr>
            <p:ph type="sldNum" sz="quarter" idx="7"/>
          </p:nvPr>
        </p:nvSpPr>
        <p:spPr/>
        <p:txBody>
          <a:bodyPr lIns="0" tIns="0" rIns="0" bIns="0"/>
          <a:lstStyle>
            <a:lvl1pPr>
              <a:defRPr sz="1300" b="0" i="0">
                <a:solidFill>
                  <a:schemeClr val="bg1"/>
                </a:solidFill>
                <a:latin typeface="Arial Narrow"/>
                <a:cs typeface="Arial Narrow"/>
              </a:defRPr>
            </a:lvl1pPr>
          </a:lstStyle>
          <a:p>
            <a:pPr marL="20637">
              <a:lnSpc>
                <a:spcPts val="1556"/>
              </a:lnSpc>
            </a:pPr>
            <a:fld id="{81D60167-4931-47E6-BA6A-407CBD079E47}" type="slidenum">
              <a:rPr lang="en-AU" spc="-4" smtClean="0"/>
              <a:pPr marL="20637">
                <a:lnSpc>
                  <a:spcPts val="1556"/>
                </a:lnSpc>
              </a:pPr>
              <a:t>‹nr.›</a:t>
            </a:fld>
            <a:endParaRPr lang="en-AU" spc="-4" dirty="0"/>
          </a:p>
        </p:txBody>
      </p:sp>
    </p:spTree>
    <p:extLst>
      <p:ext uri="{BB962C8B-B14F-4D97-AF65-F5344CB8AC3E}">
        <p14:creationId xmlns:p14="http://schemas.microsoft.com/office/powerpoint/2010/main" val="2070347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p:cNvSpPr>
            <a:spLocks noGrp="1"/>
          </p:cNvSpPr>
          <p:nvPr>
            <p:ph type="dt" sz="half" idx="10"/>
          </p:nvPr>
        </p:nvSpPr>
        <p:spPr>
          <a:xfrm>
            <a:off x="495300" y="6356351"/>
            <a:ext cx="2311400" cy="365125"/>
          </a:xfrm>
          <a:prstGeom prst="rect">
            <a:avLst/>
          </a:prstGeom>
        </p:spPr>
        <p:txBody>
          <a:bodyPr/>
          <a:lstStyle/>
          <a:p>
            <a:fld id="{B6A8201F-2914-1C41-8B8B-F1698B29A7E6}" type="datetime1">
              <a:rPr lang="en-AU" smtClean="0">
                <a:solidFill>
                  <a:prstClr val="black">
                    <a:tint val="75000"/>
                  </a:prstClr>
                </a:solidFill>
              </a:rPr>
              <a:pPr/>
              <a:t>16/09/2020</a:t>
            </a:fld>
            <a:endParaRPr lang="en-AU" dirty="0">
              <a:solidFill>
                <a:prstClr val="black">
                  <a:tint val="75000"/>
                </a:prstClr>
              </a:solidFill>
            </a:endParaRPr>
          </a:p>
        </p:txBody>
      </p:sp>
      <p:sp>
        <p:nvSpPr>
          <p:cNvPr id="5" name="Footer Placeholder 4"/>
          <p:cNvSpPr>
            <a:spLocks noGrp="1"/>
          </p:cNvSpPr>
          <p:nvPr>
            <p:ph type="ftr" sz="quarter" idx="11"/>
          </p:nvPr>
        </p:nvSpPr>
        <p:spPr>
          <a:xfrm>
            <a:off x="3384550" y="6356351"/>
            <a:ext cx="3136900" cy="365125"/>
          </a:xfrm>
          <a:prstGeom prst="rect">
            <a:avLst/>
          </a:prstGeom>
        </p:spPr>
        <p:txBody>
          <a:bodyPr/>
          <a:lstStyle/>
          <a:p>
            <a:endParaRPr lang="en-AU" dirty="0">
              <a:solidFill>
                <a:prstClr val="black">
                  <a:tint val="75000"/>
                </a:prstClr>
              </a:solidFill>
            </a:endParaRPr>
          </a:p>
        </p:txBody>
      </p:sp>
      <p:sp>
        <p:nvSpPr>
          <p:cNvPr id="6" name="Slide Number Placeholder 5"/>
          <p:cNvSpPr>
            <a:spLocks noGrp="1"/>
          </p:cNvSpPr>
          <p:nvPr>
            <p:ph type="sldNum" sz="quarter" idx="12"/>
          </p:nvPr>
        </p:nvSpPr>
        <p:spPr>
          <a:xfrm>
            <a:off x="7556146" y="6525345"/>
            <a:ext cx="2311400" cy="365125"/>
          </a:xfrm>
          <a:prstGeom prst="rect">
            <a:avLst/>
          </a:prstGeom>
        </p:spPr>
        <p:txBody>
          <a:bodyPr/>
          <a:lstStyle/>
          <a:p>
            <a:fld id="{94F500C6-4AA7-4638-A3C5-6738E3C31377}" type="slidenum">
              <a:rPr lang="en-AU" smtClean="0">
                <a:solidFill>
                  <a:prstClr val="white">
                    <a:lumMod val="85000"/>
                  </a:prstClr>
                </a:solidFill>
              </a:rPr>
              <a:pPr/>
              <a:t>‹nr.›</a:t>
            </a:fld>
            <a:endParaRPr lang="en-AU" dirty="0">
              <a:solidFill>
                <a:prstClr val="white">
                  <a:lumMod val="85000"/>
                </a:prstClr>
              </a:solidFill>
            </a:endParaRPr>
          </a:p>
        </p:txBody>
      </p:sp>
      <p:grpSp>
        <p:nvGrpSpPr>
          <p:cNvPr id="7" name="Group 6"/>
          <p:cNvGrpSpPr/>
          <p:nvPr userDrawn="1"/>
        </p:nvGrpSpPr>
        <p:grpSpPr>
          <a:xfrm>
            <a:off x="-14727" y="-27923"/>
            <a:ext cx="9955122" cy="980730"/>
            <a:chOff x="-23466" y="-2"/>
            <a:chExt cx="9189343" cy="1052737"/>
          </a:xfrm>
          <a:solidFill>
            <a:schemeClr val="bg1">
              <a:lumMod val="95000"/>
            </a:schemeClr>
          </a:solidFill>
        </p:grpSpPr>
        <p:sp>
          <p:nvSpPr>
            <p:cNvPr id="10" name="Rectangle 9"/>
            <p:cNvSpPr/>
            <p:nvPr/>
          </p:nvSpPr>
          <p:spPr>
            <a:xfrm>
              <a:off x="-23466" y="-2"/>
              <a:ext cx="9189343" cy="10527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prstClr val="white"/>
                </a:solidFill>
                <a:latin typeface="Constantia" pitchFamily="18" charset="0"/>
              </a:endParaRPr>
            </a:p>
          </p:txBody>
        </p:sp>
        <p:sp>
          <p:nvSpPr>
            <p:cNvPr id="9" name="Rectangle 8"/>
            <p:cNvSpPr/>
            <p:nvPr/>
          </p:nvSpPr>
          <p:spPr>
            <a:xfrm>
              <a:off x="7308304" y="203330"/>
              <a:ext cx="1440160" cy="6480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000" b="1" dirty="0">
                <a:solidFill>
                  <a:prstClr val="black">
                    <a:lumMod val="75000"/>
                    <a:lumOff val="25000"/>
                  </a:prstClr>
                </a:solidFill>
                <a:latin typeface="Aller" panose="020B0503030302020204" pitchFamily="34" charset="0"/>
              </a:endParaRPr>
            </a:p>
          </p:txBody>
        </p:sp>
      </p:grpSp>
      <p:pic>
        <p:nvPicPr>
          <p:cNvPr id="12" name="Picture 2" descr="http://www.logoground.com/uploads/z2661468water-drop-logo.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ackgroundRemoval t="21000" b="60000" l="40000" r="61667">
                        <a14:foregroundMark x1="50167" y1="43000" x2="50167" y2="43000"/>
                      </a14:backgroundRemoval>
                    </a14:imgEffect>
                    <a14:imgEffect>
                      <a14:brightnessContrast bright="-62000" contrast="62000"/>
                    </a14:imgEffect>
                  </a14:imgLayer>
                </a14:imgProps>
              </a:ext>
              <a:ext uri="{28A0092B-C50C-407E-A947-70E740481C1C}">
                <a14:useLocalDpi xmlns:a14="http://schemas.microsoft.com/office/drawing/2010/main" val="0"/>
              </a:ext>
            </a:extLst>
          </a:blip>
          <a:srcRect l="40552" t="21857" r="39531" b="39072"/>
          <a:stretch/>
        </p:blipFill>
        <p:spPr bwMode="auto">
          <a:xfrm>
            <a:off x="9087459" y="131717"/>
            <a:ext cx="547907" cy="6614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4471" y="131717"/>
            <a:ext cx="6731157" cy="792468"/>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sz="2000" b="1">
                <a:solidFill>
                  <a:sysClr val="windowText" lastClr="000000"/>
                </a:solidFill>
                <a:latin typeface="Calibri" panose="020F0502020204030204" pitchFamily="34" charset="0"/>
              </a:defRPr>
            </a:lvl1pPr>
          </a:lstStyle>
          <a:p>
            <a:r>
              <a:rPr lang="en-US"/>
              <a:t>Click to edit Master title style</a:t>
            </a:r>
            <a:endParaRPr lang="en-AU" dirty="0"/>
          </a:p>
        </p:txBody>
      </p:sp>
    </p:spTree>
    <p:extLst>
      <p:ext uri="{BB962C8B-B14F-4D97-AF65-F5344CB8AC3E}">
        <p14:creationId xmlns:p14="http://schemas.microsoft.com/office/powerpoint/2010/main" val="2519791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938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33.xml"/><Relationship Id="rId7"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image" Target="../media/image16.jpeg"/><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theme" Target="../theme/theme5.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bwMode="auto">
          <a:xfrm>
            <a:off x="379413" y="1050925"/>
            <a:ext cx="9191308"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Box 1055"/>
          <p:cNvSpPr txBox="1">
            <a:spLocks noChangeArrowheads="1"/>
          </p:cNvSpPr>
          <p:nvPr/>
        </p:nvSpPr>
        <p:spPr bwMode="auto">
          <a:xfrm>
            <a:off x="1272540" y="6278879"/>
            <a:ext cx="7246620" cy="534671"/>
          </a:xfrm>
          <a:prstGeom prst="rect">
            <a:avLst/>
          </a:prstGeom>
          <a:noFill/>
          <a:ln w="9525">
            <a:noFill/>
            <a:miter lim="800000"/>
            <a:headEnd/>
            <a:tailEnd/>
          </a:ln>
          <a:effectLst/>
        </p:spPr>
        <p:txBody>
          <a:bodyPr lIns="36000" tIns="36000" rIns="36000" bIns="36000" anchor="b"/>
          <a:lstStyle/>
          <a:p>
            <a:pPr algn="ctr">
              <a:tabLst>
                <a:tab pos="4572000" algn="ctr"/>
                <a:tab pos="9234488" algn="r"/>
              </a:tabLst>
              <a:defRPr/>
            </a:pPr>
            <a:r>
              <a:rPr lang="en-US" sz="800" b="0" dirty="0">
                <a:solidFill>
                  <a:schemeClr val="bg2"/>
                </a:solidFill>
                <a:latin typeface="Franklin Gothic Book" panose="020B0503020102020204" pitchFamily="34" charset="0"/>
              </a:rPr>
              <a:t>MON-181 Finalising the Economic Vision for the Monash Precinct</a:t>
            </a:r>
          </a:p>
          <a:p>
            <a:pPr algn="ctr">
              <a:tabLst>
                <a:tab pos="4572000" algn="ctr"/>
                <a:tab pos="9234488" algn="r"/>
              </a:tabLst>
              <a:defRPr/>
            </a:pPr>
            <a:r>
              <a:rPr lang="en-US" sz="700" b="0" dirty="0">
                <a:solidFill>
                  <a:schemeClr val="bg2"/>
                </a:solidFill>
                <a:latin typeface="Franklin Gothic Book" panose="020B0503020102020204" pitchFamily="34" charset="0"/>
              </a:rPr>
              <a:t>Strictly private and confidential</a:t>
            </a:r>
            <a:endParaRPr lang="en-AU" sz="800" dirty="0">
              <a:solidFill>
                <a:schemeClr val="bg2"/>
              </a:solidFill>
              <a:latin typeface="Franklin Gothic Book" panose="020B0503020102020204" pitchFamily="34" charset="0"/>
            </a:endParaRPr>
          </a:p>
        </p:txBody>
      </p:sp>
      <p:sp>
        <p:nvSpPr>
          <p:cNvPr id="8" name="Rectangle 7"/>
          <p:cNvSpPr/>
          <p:nvPr/>
        </p:nvSpPr>
        <p:spPr bwMode="auto">
          <a:xfrm>
            <a:off x="375789" y="1544320"/>
            <a:ext cx="9180000" cy="3743928"/>
          </a:xfrm>
          <a:prstGeom prst="rect">
            <a:avLst/>
          </a:prstGeom>
          <a:noFill/>
          <a:ln w="9525" cap="flat" cmpd="sng" algn="ctr">
            <a:solidFill>
              <a:schemeClr val="bg1"/>
            </a:solidFill>
            <a:prstDash val="solid"/>
            <a:round/>
            <a:headEnd type="none" w="med" len="med"/>
            <a:tailEnd type="none" w="med" len="med"/>
          </a:ln>
          <a:effectLst/>
        </p:spPr>
        <p:txBody>
          <a:bodyPr vert="horz" wrap="square" lIns="72000" tIns="72000" rIns="7200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AU" sz="1400" b="1" i="0" u="none" strike="noStrike" cap="none" normalizeH="0" baseline="0" dirty="0">
              <a:ln>
                <a:noFill/>
              </a:ln>
              <a:solidFill>
                <a:schemeClr val="tx1"/>
              </a:solidFill>
              <a:effectLst/>
              <a:latin typeface="Franklin Gothic Book" panose="020B0503020102020204" pitchFamily="34" charset="0"/>
            </a:endParaRPr>
          </a:p>
        </p:txBody>
      </p:sp>
      <p:pic>
        <p:nvPicPr>
          <p:cNvPr id="9" name="Picture 1056"/>
          <p:cNvPicPr>
            <a:picLocks noChangeAspect="1" noChangeArrowheads="1"/>
          </p:cNvPicPr>
          <p:nvPr/>
        </p:nvPicPr>
        <p:blipFill>
          <a:blip r:embed="rId1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9888" y="6443663"/>
            <a:ext cx="369887" cy="369887"/>
          </a:xfrm>
          <a:prstGeom prst="rect">
            <a:avLst/>
          </a:prstGeom>
          <a:noFill/>
          <a:ln w="9525">
            <a:noFill/>
            <a:miter lim="800000"/>
            <a:headEnd/>
            <a:tailEnd/>
          </a:ln>
        </p:spPr>
      </p:pic>
      <p:sp>
        <p:nvSpPr>
          <p:cNvPr id="11" name="Text Box 1055"/>
          <p:cNvSpPr txBox="1">
            <a:spLocks noChangeAspect="1" noChangeArrowheads="1"/>
          </p:cNvSpPr>
          <p:nvPr/>
        </p:nvSpPr>
        <p:spPr bwMode="auto">
          <a:xfrm>
            <a:off x="9273480" y="6599237"/>
            <a:ext cx="297241" cy="214313"/>
          </a:xfrm>
          <a:prstGeom prst="rect">
            <a:avLst/>
          </a:prstGeom>
          <a:solidFill>
            <a:schemeClr val="bg1">
              <a:lumMod val="65000"/>
            </a:schemeClr>
          </a:solidFill>
          <a:ln w="9525">
            <a:noFill/>
            <a:miter lim="800000"/>
            <a:headEnd/>
            <a:tailEnd/>
          </a:ln>
          <a:effectLst/>
        </p:spPr>
        <p:txBody>
          <a:bodyPr lIns="0" tIns="0" rIns="0" bIns="0" anchor="ctr" anchorCtr="1"/>
          <a:lstStyle/>
          <a:p>
            <a:pPr algn="r">
              <a:tabLst>
                <a:tab pos="4572000" algn="ctr"/>
                <a:tab pos="9234488" algn="r"/>
              </a:tabLst>
              <a:defRPr/>
            </a:pPr>
            <a:fld id="{F561708B-04A7-4926-8BB5-7312BC900B6B}" type="slidenum">
              <a:rPr lang="en-AU" sz="1000" b="0" smtClean="0">
                <a:solidFill>
                  <a:schemeClr val="bg1"/>
                </a:solidFill>
                <a:latin typeface="Franklin Gothic Demi" panose="020B0703020102020204" pitchFamily="34" charset="0"/>
              </a:rPr>
              <a:pPr algn="r">
                <a:tabLst>
                  <a:tab pos="4572000" algn="ctr"/>
                  <a:tab pos="9234488" algn="r"/>
                </a:tabLst>
                <a:defRPr/>
              </a:pPr>
              <a:t>‹nr.›</a:t>
            </a:fld>
            <a:endParaRPr lang="en-AU" sz="1000" b="0" dirty="0">
              <a:solidFill>
                <a:schemeClr val="bg1"/>
              </a:solidFill>
              <a:latin typeface="Franklin Gothic Demi" panose="020B0703020102020204" pitchFamily="34" charset="0"/>
            </a:endParaRPr>
          </a:p>
        </p:txBody>
      </p:sp>
      <p:sp>
        <p:nvSpPr>
          <p:cNvPr id="2" name="Title Placeholder 1"/>
          <p:cNvSpPr>
            <a:spLocks noGrp="1"/>
          </p:cNvSpPr>
          <p:nvPr>
            <p:ph type="title"/>
          </p:nvPr>
        </p:nvSpPr>
        <p:spPr>
          <a:xfrm>
            <a:off x="360857" y="189199"/>
            <a:ext cx="9263709" cy="457200"/>
          </a:xfrm>
          <a:prstGeom prst="rect">
            <a:avLst/>
          </a:prstGeom>
        </p:spPr>
        <p:txBody>
          <a:bodyPr vert="horz" lIns="91440" tIns="45720" rIns="91440" bIns="45720" rtlCol="0" anchor="ctr" anchorCtr="0">
            <a:noAutofit/>
          </a:bodyPr>
          <a:lstStyle/>
          <a:p>
            <a:r>
              <a:rPr lang="en-US"/>
              <a:t>Click to edit Master title style</a:t>
            </a:r>
            <a:endParaRPr lang="en-AU" dirty="0"/>
          </a:p>
        </p:txBody>
      </p:sp>
    </p:spTree>
    <p:extLst>
      <p:ext uri="{BB962C8B-B14F-4D97-AF65-F5344CB8AC3E}">
        <p14:creationId xmlns:p14="http://schemas.microsoft.com/office/powerpoint/2010/main" val="8753837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9" r:id="rId11"/>
    <p:sldLayoutId id="2147483690" r:id="rId12"/>
    <p:sldLayoutId id="2147483719" r:id="rId13"/>
  </p:sldLayoutIdLst>
  <p:hf sldNum="0" hdr="0" dt="0"/>
  <p:txStyles>
    <p:titleStyle>
      <a:lvl1pPr algn="l" rtl="0" eaLnBrk="1" fontAlgn="base" hangingPunct="1">
        <a:lnSpc>
          <a:spcPts val="2000"/>
        </a:lnSpc>
        <a:spcBef>
          <a:spcPct val="0"/>
        </a:spcBef>
        <a:spcAft>
          <a:spcPct val="0"/>
        </a:spcAft>
        <a:defRPr sz="2400" b="0">
          <a:solidFill>
            <a:srgbClr val="00ADEF"/>
          </a:solidFill>
          <a:latin typeface="Franklin Gothic Heavy" panose="020B0903020102020204" pitchFamily="34" charset="0"/>
          <a:ea typeface="+mj-ea"/>
          <a:cs typeface="+mj-cs"/>
        </a:defRPr>
      </a:lvl1pPr>
      <a:lvl2pPr algn="l" rtl="0" eaLnBrk="1" fontAlgn="base" hangingPunct="1">
        <a:spcBef>
          <a:spcPct val="0"/>
        </a:spcBef>
        <a:spcAft>
          <a:spcPct val="0"/>
        </a:spcAft>
        <a:defRPr b="1">
          <a:solidFill>
            <a:schemeClr val="tx2"/>
          </a:solidFill>
          <a:latin typeface="Arial" charset="0"/>
        </a:defRPr>
      </a:lvl2pPr>
      <a:lvl3pPr algn="l" rtl="0" eaLnBrk="1" fontAlgn="base" hangingPunct="1">
        <a:spcBef>
          <a:spcPct val="0"/>
        </a:spcBef>
        <a:spcAft>
          <a:spcPct val="0"/>
        </a:spcAft>
        <a:defRPr b="1">
          <a:solidFill>
            <a:schemeClr val="tx2"/>
          </a:solidFill>
          <a:latin typeface="Arial" charset="0"/>
        </a:defRPr>
      </a:lvl3pPr>
      <a:lvl4pPr algn="l" rtl="0" eaLnBrk="1" fontAlgn="base" hangingPunct="1">
        <a:spcBef>
          <a:spcPct val="0"/>
        </a:spcBef>
        <a:spcAft>
          <a:spcPct val="0"/>
        </a:spcAft>
        <a:defRPr b="1">
          <a:solidFill>
            <a:schemeClr val="tx2"/>
          </a:solidFill>
          <a:latin typeface="Arial" charset="0"/>
        </a:defRPr>
      </a:lvl4pPr>
      <a:lvl5pPr algn="l" rtl="0" eaLnBrk="1" fontAlgn="base" hangingPunct="1">
        <a:spcBef>
          <a:spcPct val="0"/>
        </a:spcBef>
        <a:spcAft>
          <a:spcPct val="0"/>
        </a:spcAft>
        <a:defRPr b="1">
          <a:solidFill>
            <a:schemeClr val="tx2"/>
          </a:solidFill>
          <a:latin typeface="Arial" charset="0"/>
        </a:defRPr>
      </a:lvl5pPr>
      <a:lvl6pPr marL="457200" algn="l" rtl="0" eaLnBrk="1" fontAlgn="base" hangingPunct="1">
        <a:spcBef>
          <a:spcPct val="0"/>
        </a:spcBef>
        <a:spcAft>
          <a:spcPct val="0"/>
        </a:spcAft>
        <a:defRPr b="1">
          <a:solidFill>
            <a:schemeClr val="tx2"/>
          </a:solidFill>
          <a:latin typeface="Arial" charset="0"/>
        </a:defRPr>
      </a:lvl6pPr>
      <a:lvl7pPr marL="914400" algn="l" rtl="0" eaLnBrk="1" fontAlgn="base" hangingPunct="1">
        <a:spcBef>
          <a:spcPct val="0"/>
        </a:spcBef>
        <a:spcAft>
          <a:spcPct val="0"/>
        </a:spcAft>
        <a:defRPr b="1">
          <a:solidFill>
            <a:schemeClr val="tx2"/>
          </a:solidFill>
          <a:latin typeface="Arial" charset="0"/>
        </a:defRPr>
      </a:lvl7pPr>
      <a:lvl8pPr marL="1371600" algn="l" rtl="0" eaLnBrk="1" fontAlgn="base" hangingPunct="1">
        <a:spcBef>
          <a:spcPct val="0"/>
        </a:spcBef>
        <a:spcAft>
          <a:spcPct val="0"/>
        </a:spcAft>
        <a:defRPr b="1">
          <a:solidFill>
            <a:schemeClr val="tx2"/>
          </a:solidFill>
          <a:latin typeface="Arial" charset="0"/>
        </a:defRPr>
      </a:lvl8pPr>
      <a:lvl9pPr marL="1828800" algn="l" rtl="0" eaLnBrk="1" fontAlgn="base" hangingPunct="1">
        <a:spcBef>
          <a:spcPct val="0"/>
        </a:spcBef>
        <a:spcAft>
          <a:spcPct val="0"/>
        </a:spcAft>
        <a:defRPr b="1">
          <a:solidFill>
            <a:schemeClr val="tx2"/>
          </a:solidFill>
          <a:latin typeface="Arial" charset="0"/>
        </a:defRPr>
      </a:lvl9pPr>
    </p:titleStyle>
    <p:bodyStyle>
      <a:lvl1pPr marL="0" indent="0" algn="l" defTabSz="285750" rtl="0" eaLnBrk="1" fontAlgn="base" hangingPunct="1">
        <a:lnSpc>
          <a:spcPct val="90000"/>
        </a:lnSpc>
        <a:spcBef>
          <a:spcPct val="0"/>
        </a:spcBef>
        <a:spcAft>
          <a:spcPts val="600"/>
        </a:spcAft>
        <a:defRPr sz="1400" b="0">
          <a:solidFill>
            <a:schemeClr val="tx1"/>
          </a:solidFill>
          <a:latin typeface="Franklin Gothic Book" panose="020B0503020102020204" pitchFamily="34" charset="0"/>
          <a:ea typeface="+mn-ea"/>
          <a:cs typeface="+mn-cs"/>
        </a:defRPr>
      </a:lvl1pPr>
      <a:lvl2pPr marL="195263" indent="-193675" algn="l" defTabSz="285750" rtl="0" eaLnBrk="1" fontAlgn="base" hangingPunct="1">
        <a:lnSpc>
          <a:spcPct val="90000"/>
        </a:lnSpc>
        <a:spcBef>
          <a:spcPct val="0"/>
        </a:spcBef>
        <a:spcAft>
          <a:spcPts val="600"/>
        </a:spcAft>
        <a:buClr>
          <a:srgbClr val="00ADEF"/>
        </a:buClr>
        <a:buChar char="•"/>
        <a:defRPr sz="1200">
          <a:solidFill>
            <a:schemeClr val="tx1"/>
          </a:solidFill>
          <a:latin typeface="Franklin Gothic Book" panose="020B0503020102020204" pitchFamily="34" charset="0"/>
        </a:defRPr>
      </a:lvl2pPr>
      <a:lvl3pPr marL="522288" indent="-157163" algn="l" defTabSz="285750" rtl="0" eaLnBrk="1" fontAlgn="base" hangingPunct="1">
        <a:lnSpc>
          <a:spcPct val="90000"/>
        </a:lnSpc>
        <a:spcBef>
          <a:spcPct val="0"/>
        </a:spcBef>
        <a:spcAft>
          <a:spcPts val="600"/>
        </a:spcAft>
        <a:buClr>
          <a:srgbClr val="00ADEF"/>
        </a:buClr>
        <a:buFont typeface="Franklin Gothic Book" panose="020B0503020102020204" pitchFamily="34" charset="0"/>
        <a:buChar char="–"/>
        <a:defRPr sz="1200">
          <a:solidFill>
            <a:schemeClr val="tx1"/>
          </a:solidFill>
          <a:latin typeface="Franklin Gothic Book" panose="020B0503020102020204" pitchFamily="34" charset="0"/>
        </a:defRPr>
      </a:lvl3pPr>
      <a:lvl4pPr marL="900113" indent="-195263" algn="l" defTabSz="285750" rtl="0" eaLnBrk="1" fontAlgn="base" hangingPunct="1">
        <a:lnSpc>
          <a:spcPct val="90000"/>
        </a:lnSpc>
        <a:spcBef>
          <a:spcPct val="0"/>
        </a:spcBef>
        <a:spcAft>
          <a:spcPts val="600"/>
        </a:spcAft>
        <a:buClr>
          <a:srgbClr val="00ADEF"/>
        </a:buClr>
        <a:buFont typeface="Courier New" panose="02070309020205020404" pitchFamily="49" charset="0"/>
        <a:buChar char="o"/>
        <a:defRPr sz="1200">
          <a:solidFill>
            <a:schemeClr val="tx1"/>
          </a:solidFill>
          <a:latin typeface="Franklin Gothic Book" panose="020B0503020102020204" pitchFamily="34" charset="0"/>
        </a:defRPr>
      </a:lvl4pPr>
      <a:lvl5pPr marL="1265238" indent="-207963" algn="l" defTabSz="285750" rtl="0" eaLnBrk="1" fontAlgn="base" hangingPunct="1">
        <a:lnSpc>
          <a:spcPct val="90000"/>
        </a:lnSpc>
        <a:spcBef>
          <a:spcPct val="0"/>
        </a:spcBef>
        <a:spcAft>
          <a:spcPts val="600"/>
        </a:spcAft>
        <a:buClr>
          <a:srgbClr val="00ADEF"/>
        </a:buClr>
        <a:buFont typeface="Franklin Gothic Book" panose="020B0503020102020204" pitchFamily="34" charset="0"/>
        <a:buChar char="–"/>
        <a:defRPr sz="1200">
          <a:solidFill>
            <a:schemeClr val="tx1"/>
          </a:solidFill>
          <a:latin typeface="Franklin Gothic Book" panose="020B0503020102020204" pitchFamily="34" charset="0"/>
        </a:defRPr>
      </a:lvl5pPr>
      <a:lvl6pPr marL="1722438" indent="-207963" algn="l" defTabSz="285750" rtl="0" eaLnBrk="1" fontAlgn="base" hangingPunct="1">
        <a:lnSpc>
          <a:spcPct val="90000"/>
        </a:lnSpc>
        <a:spcBef>
          <a:spcPct val="0"/>
        </a:spcBef>
        <a:spcAft>
          <a:spcPct val="0"/>
        </a:spcAft>
        <a:buChar char="»"/>
        <a:defRPr sz="1100">
          <a:solidFill>
            <a:schemeClr val="tx1"/>
          </a:solidFill>
          <a:latin typeface="+mn-lt"/>
        </a:defRPr>
      </a:lvl6pPr>
      <a:lvl7pPr marL="2179638" indent="-207963" algn="l" defTabSz="285750" rtl="0" eaLnBrk="1" fontAlgn="base" hangingPunct="1">
        <a:lnSpc>
          <a:spcPct val="90000"/>
        </a:lnSpc>
        <a:spcBef>
          <a:spcPct val="0"/>
        </a:spcBef>
        <a:spcAft>
          <a:spcPct val="0"/>
        </a:spcAft>
        <a:buChar char="»"/>
        <a:defRPr sz="1100">
          <a:solidFill>
            <a:schemeClr val="tx1"/>
          </a:solidFill>
          <a:latin typeface="+mn-lt"/>
        </a:defRPr>
      </a:lvl7pPr>
      <a:lvl8pPr marL="2636838" indent="-207963" algn="l" defTabSz="285750" rtl="0" eaLnBrk="1" fontAlgn="base" hangingPunct="1">
        <a:lnSpc>
          <a:spcPct val="90000"/>
        </a:lnSpc>
        <a:spcBef>
          <a:spcPct val="0"/>
        </a:spcBef>
        <a:spcAft>
          <a:spcPct val="0"/>
        </a:spcAft>
        <a:buChar char="»"/>
        <a:defRPr sz="1100">
          <a:solidFill>
            <a:schemeClr val="tx1"/>
          </a:solidFill>
          <a:latin typeface="+mn-lt"/>
        </a:defRPr>
      </a:lvl8pPr>
      <a:lvl9pPr marL="3094038" indent="-207963" algn="l" defTabSz="285750" rtl="0" eaLnBrk="1" fontAlgn="base" hangingPunct="1">
        <a:lnSpc>
          <a:spcPct val="90000"/>
        </a:lnSpc>
        <a:spcBef>
          <a:spcPct val="0"/>
        </a:spcBef>
        <a:spcAft>
          <a:spcPct val="0"/>
        </a:spcAft>
        <a:buChar char="»"/>
        <a:defRPr sz="11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67588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2" r:id="rId17"/>
  </p:sldLayoutIdLst>
  <p:hf hdr="0" ftr="0" dt="0"/>
  <p:txStyles>
    <p:titleStyle>
      <a:lvl1pPr algn="l" defTabSz="742950" rtl="0" eaLnBrk="1" latinLnBrk="0" hangingPunct="1">
        <a:lnSpc>
          <a:spcPct val="90000"/>
        </a:lnSpc>
        <a:spcBef>
          <a:spcPct val="0"/>
        </a:spcBef>
        <a:buNone/>
        <a:defRPr sz="2763" b="1" i="0" kern="1200">
          <a:solidFill>
            <a:schemeClr val="bg1"/>
          </a:solidFill>
          <a:latin typeface="Arial Narrow" charset="0"/>
          <a:ea typeface="Arial Narrow" charset="0"/>
          <a:cs typeface="Arial Narrow" charset="0"/>
        </a:defRPr>
      </a:lvl1pPr>
    </p:titleStyle>
    <p:bodyStyle>
      <a:lvl1pPr marL="0" indent="0" algn="l" defTabSz="742950" rtl="0" eaLnBrk="1" latinLnBrk="0" hangingPunct="1">
        <a:lnSpc>
          <a:spcPct val="90000"/>
        </a:lnSpc>
        <a:spcBef>
          <a:spcPts val="813"/>
        </a:spcBef>
        <a:buFont typeface="Arial"/>
        <a:buNone/>
        <a:defRPr sz="1788" kern="1200">
          <a:solidFill>
            <a:schemeClr val="bg1"/>
          </a:solidFill>
          <a:latin typeface="Arial Narrow" charset="0"/>
          <a:ea typeface="Arial Narrow" charset="0"/>
          <a:cs typeface="Arial Narrow" charset="0"/>
        </a:defRPr>
      </a:lvl1pPr>
      <a:lvl2pPr marL="557213" indent="-185738" algn="l" defTabSz="742950" rtl="0" eaLnBrk="1" latinLnBrk="0" hangingPunct="1">
        <a:lnSpc>
          <a:spcPct val="90000"/>
        </a:lnSpc>
        <a:spcBef>
          <a:spcPts val="406"/>
        </a:spcBef>
        <a:buFont typeface="Arial"/>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5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
        <p:cNvGrpSpPr/>
        <p:nvPr/>
      </p:nvGrpSpPr>
      <p:grpSpPr>
        <a:xfrm>
          <a:off x="0" y="0"/>
          <a:ext cx="0" cy="0"/>
          <a:chOff x="0" y="0"/>
          <a:chExt cx="0" cy="0"/>
        </a:xfrm>
      </p:grpSpPr>
      <p:pic>
        <p:nvPicPr>
          <p:cNvPr id="21" name="Google Shape;21;p6"/>
          <p:cNvPicPr preferRelativeResize="0"/>
          <p:nvPr/>
        </p:nvPicPr>
        <p:blipFill rotWithShape="1">
          <a:blip r:embed="rId8">
            <a:alphaModFix/>
          </a:blip>
          <a:srcRect/>
          <a:stretch/>
        </p:blipFill>
        <p:spPr>
          <a:xfrm>
            <a:off x="8022269" y="48007"/>
            <a:ext cx="1826783" cy="960000"/>
          </a:xfrm>
          <a:prstGeom prst="rect">
            <a:avLst/>
          </a:prstGeom>
          <a:noFill/>
          <a:ln>
            <a:noFill/>
          </a:ln>
        </p:spPr>
      </p:pic>
    </p:spTree>
    <p:extLst>
      <p:ext uri="{BB962C8B-B14F-4D97-AF65-F5344CB8AC3E}">
        <p14:creationId xmlns:p14="http://schemas.microsoft.com/office/powerpoint/2010/main" val="3317669041"/>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6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F8E3AF7-7F36-46E9-B757-64E1D1F0ACD9}"/>
              </a:ext>
            </a:extLst>
          </p:cNvPr>
          <p:cNvSpPr>
            <a:spLocks noGrp="1"/>
          </p:cNvSpPr>
          <p:nvPr>
            <p:ph type="sldNum" sz="quarter" idx="4"/>
          </p:nvPr>
        </p:nvSpPr>
        <p:spPr>
          <a:xfrm>
            <a:off x="3838575" y="6321425"/>
            <a:ext cx="2228850" cy="365125"/>
          </a:xfrm>
          <a:prstGeom prst="rect">
            <a:avLst/>
          </a:prstGeom>
        </p:spPr>
        <p:txBody>
          <a:bodyPr vert="horz" lIns="91440" tIns="45720" rIns="91440" bIns="45720" rtlCol="0" anchor="b"/>
          <a:lstStyle>
            <a:lvl1pPr algn="ctr">
              <a:defRPr lang="en-AU" sz="2400" kern="1200" smtClean="0">
                <a:solidFill>
                  <a:schemeClr val="tx1"/>
                </a:solidFill>
                <a:latin typeface="Arial Narrow"/>
                <a:ea typeface="+mn-ea"/>
                <a:cs typeface="Arial Narrow"/>
              </a:defRPr>
            </a:lvl1pPr>
          </a:lstStyle>
          <a:p>
            <a:fld id="{5405637C-689D-4934-B955-EF393C348427}" type="slidenum">
              <a:rPr lang="en-AU" smtClean="0"/>
              <a:pPr/>
              <a:t>‹nr.›</a:t>
            </a:fld>
            <a:endParaRPr lang="en-AU" dirty="0"/>
          </a:p>
        </p:txBody>
      </p:sp>
    </p:spTree>
    <p:extLst>
      <p:ext uri="{BB962C8B-B14F-4D97-AF65-F5344CB8AC3E}">
        <p14:creationId xmlns:p14="http://schemas.microsoft.com/office/powerpoint/2010/main" val="201931091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0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1" descr="Google Shape;11;p2"/>
          <p:cNvPicPr preferRelativeResize="0"/>
          <p:nvPr/>
        </p:nvPicPr>
        <p:blipFill rotWithShape="1">
          <a:blip r:embed="rId38">
            <a:alphaModFix/>
          </a:blip>
          <a:srcRect/>
          <a:stretch/>
        </p:blipFill>
        <p:spPr>
          <a:xfrm>
            <a:off x="117784" y="6061928"/>
            <a:ext cx="1391562" cy="729168"/>
          </a:xfrm>
          <a:prstGeom prst="rect">
            <a:avLst/>
          </a:prstGeom>
          <a:noFill/>
          <a:ln>
            <a:noFill/>
          </a:ln>
        </p:spPr>
      </p:pic>
      <p:sp>
        <p:nvSpPr>
          <p:cNvPr id="7" name="Google Shape;7;p1"/>
          <p:cNvSpPr txBox="1">
            <a:spLocks noGrp="1"/>
          </p:cNvSpPr>
          <p:nvPr>
            <p:ph type="title"/>
          </p:nvPr>
        </p:nvSpPr>
        <p:spPr>
          <a:xfrm>
            <a:off x="495300" y="92075"/>
            <a:ext cx="8915400" cy="1508125"/>
          </a:xfrm>
          <a:prstGeom prst="rect">
            <a:avLst/>
          </a:prstGeom>
          <a:noFill/>
          <a:ln>
            <a:noFill/>
          </a:ln>
        </p:spPr>
        <p:txBody>
          <a:bodyPr spcFirstLastPara="1" wrap="square" lIns="45700" tIns="45700" rIns="45700" bIns="45700" anchor="ctr" anchorCtr="0"/>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95300" y="1600200"/>
            <a:ext cx="8915400" cy="5257800"/>
          </a:xfrm>
          <a:prstGeom prst="rect">
            <a:avLst/>
          </a:prstGeom>
          <a:noFill/>
          <a:ln>
            <a:noFill/>
          </a:ln>
        </p:spPr>
        <p:txBody>
          <a:bodyPr spcFirstLastPara="1" wrap="square" lIns="45700" tIns="45700" rIns="45700" bIns="45700" anchor="t" anchorCtr="0"/>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1"/>
          <p:cNvSpPr txBox="1">
            <a:spLocks noGrp="1"/>
          </p:cNvSpPr>
          <p:nvPr>
            <p:ph type="sldNum" idx="12"/>
          </p:nvPr>
        </p:nvSpPr>
        <p:spPr>
          <a:xfrm>
            <a:off x="4787900" y="6170083"/>
            <a:ext cx="2311400" cy="372535"/>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‹nr.›</a:t>
            </a:fld>
            <a:endParaRPr lang="en-US" sz="1517" dirty="0"/>
          </a:p>
        </p:txBody>
      </p:sp>
    </p:spTree>
    <p:extLst>
      <p:ext uri="{BB962C8B-B14F-4D97-AF65-F5344CB8AC3E}">
        <p14:creationId xmlns:p14="http://schemas.microsoft.com/office/powerpoint/2010/main" val="3290088177"/>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1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65.png"/></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84.png"/></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89.emf"/></Relationships>
</file>

<file path=ppt/slides/_rels/slide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slideLayout" Target="../slideLayouts/slideLayout42.xml"/><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92.emf"/><Relationship Id="rId11" Type="http://schemas.openxmlformats.org/officeDocument/2006/relationships/image" Target="../media/image97.png"/><Relationship Id="rId5" Type="http://schemas.openxmlformats.org/officeDocument/2006/relationships/oleObject" Target="../embeddings/oleObject4.bin"/><Relationship Id="rId10" Type="http://schemas.openxmlformats.org/officeDocument/2006/relationships/image" Target="../media/image96.png"/><Relationship Id="rId4" Type="http://schemas.openxmlformats.org/officeDocument/2006/relationships/notesSlide" Target="../notesSlides/notesSlide16.xml"/><Relationship Id="rId9" Type="http://schemas.openxmlformats.org/officeDocument/2006/relationships/image" Target="../media/image95.png"/><Relationship Id="rId14" Type="http://schemas.openxmlformats.org/officeDocument/2006/relationships/image" Target="../media/image100.svg"/></Relationships>
</file>

<file path=ppt/slides/_rels/slide18.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5.png"/><Relationship Id="rId3" Type="http://schemas.openxmlformats.org/officeDocument/2006/relationships/slideLayout" Target="../slideLayouts/slideLayout42.xml"/><Relationship Id="rId7" Type="http://schemas.openxmlformats.org/officeDocument/2006/relationships/image" Target="../media/image100.png"/><Relationship Id="rId12" Type="http://schemas.openxmlformats.org/officeDocument/2006/relationships/image" Target="../media/image106.sv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92.emf"/><Relationship Id="rId11" Type="http://schemas.openxmlformats.org/officeDocument/2006/relationships/image" Target="../media/image104.png"/><Relationship Id="rId5" Type="http://schemas.openxmlformats.org/officeDocument/2006/relationships/oleObject" Target="../embeddings/oleObject5.bin"/><Relationship Id="rId10" Type="http://schemas.openxmlformats.org/officeDocument/2006/relationships/image" Target="../media/image103.jpeg"/><Relationship Id="rId4" Type="http://schemas.openxmlformats.org/officeDocument/2006/relationships/notesSlide" Target="../notesSlides/notesSlide17.xml"/><Relationship Id="rId9" Type="http://schemas.openxmlformats.org/officeDocument/2006/relationships/image" Target="../media/image102.png"/><Relationship Id="rId14" Type="http://schemas.openxmlformats.org/officeDocument/2006/relationships/image" Target="../media/image108.svg"/></Relationships>
</file>

<file path=ppt/slides/_rels/slide1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68.png"/><Relationship Id="rId4" Type="http://schemas.openxmlformats.org/officeDocument/2006/relationships/image" Target="../media/image67.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image" Target="../media/image107.jpg"/><Relationship Id="rId1" Type="http://schemas.openxmlformats.org/officeDocument/2006/relationships/slideLayout" Target="../slideLayouts/slideLayout5.xml"/><Relationship Id="rId6" Type="http://schemas.openxmlformats.org/officeDocument/2006/relationships/image" Target="../media/image111.jpg"/><Relationship Id="rId11" Type="http://schemas.openxmlformats.org/officeDocument/2006/relationships/image" Target="../media/image79.png"/><Relationship Id="rId5" Type="http://schemas.openxmlformats.org/officeDocument/2006/relationships/image" Target="../media/image110.jpg"/><Relationship Id="rId10" Type="http://schemas.openxmlformats.org/officeDocument/2006/relationships/image" Target="../media/image114.jpeg"/><Relationship Id="rId4" Type="http://schemas.openxmlformats.org/officeDocument/2006/relationships/image" Target="../media/image109.jp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17.png"/><Relationship Id="rId4" Type="http://schemas.openxmlformats.org/officeDocument/2006/relationships/image" Target="../media/image116.png"/></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851" r="9746" b="4349"/>
          <a:stretch/>
        </p:blipFill>
        <p:spPr>
          <a:xfrm>
            <a:off x="1" y="0"/>
            <a:ext cx="9948010" cy="6857999"/>
          </a:xfrm>
          <a:prstGeom prst="rect">
            <a:avLst/>
          </a:prstGeom>
        </p:spPr>
      </p:pic>
      <p:pic>
        <p:nvPicPr>
          <p:cNvPr id="7" name="Picture 6" descr="Image result for WHITE MONASH UNIVERSITY LOGO">
            <a:extLst>
              <a:ext uri="{FF2B5EF4-FFF2-40B4-BE49-F238E27FC236}">
                <a16:creationId xmlns:a16="http://schemas.microsoft.com/office/drawing/2014/main" id="{FEADE39D-E56F-42B3-A88D-92CC640C30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869" y="5630649"/>
            <a:ext cx="1333933" cy="38680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244061" y="1414285"/>
            <a:ext cx="5003442" cy="1298482"/>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Arial Narrow" panose="020B0604020202020204" pitchFamily="34" charset="0"/>
                <a:ea typeface="+mj-ea"/>
                <a:cs typeface="Arial Narrow" panose="020B0604020202020204" pitchFamily="34" charset="0"/>
              </a:defRPr>
            </a:lvl1pPr>
          </a:lstStyle>
          <a:p>
            <a:pPr defTabSz="742927"/>
            <a:r>
              <a:rPr lang="en-US" sz="2600" dirty="0">
                <a:solidFill>
                  <a:prstClr val="white"/>
                </a:solidFill>
              </a:rPr>
              <a:t>Connecting Organisations for Societal Impact</a:t>
            </a:r>
          </a:p>
        </p:txBody>
      </p:sp>
      <p:sp>
        <p:nvSpPr>
          <p:cNvPr id="6" name="Text Placeholder 3"/>
          <p:cNvSpPr txBox="1">
            <a:spLocks/>
          </p:cNvSpPr>
          <p:nvPr/>
        </p:nvSpPr>
        <p:spPr>
          <a:xfrm>
            <a:off x="315869" y="3778939"/>
            <a:ext cx="3954122" cy="370139"/>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742927">
              <a:spcBef>
                <a:spcPts val="812"/>
              </a:spcBef>
            </a:pPr>
            <a:endParaRPr lang="en-AU" sz="1950" b="1" dirty="0">
              <a:solidFill>
                <a:prstClr val="white"/>
              </a:solidFill>
            </a:endParaRPr>
          </a:p>
        </p:txBody>
      </p:sp>
      <p:sp>
        <p:nvSpPr>
          <p:cNvPr id="10" name="Text Placeholder 4"/>
          <p:cNvSpPr txBox="1">
            <a:spLocks/>
          </p:cNvSpPr>
          <p:nvPr/>
        </p:nvSpPr>
        <p:spPr>
          <a:xfrm>
            <a:off x="315869" y="4148343"/>
            <a:ext cx="5048304" cy="416456"/>
          </a:xfrm>
          <a:prstGeom prst="rect">
            <a:avLst/>
          </a:prstGeom>
        </p:spPr>
        <p:txBody>
          <a:bodyPr/>
          <a:lstStyle>
            <a:lvl1pPr marL="0" indent="0" algn="l" defTabSz="914400" rtl="0" eaLnBrk="1" latinLnBrk="0" hangingPunct="1">
              <a:lnSpc>
                <a:spcPct val="90000"/>
              </a:lnSpc>
              <a:spcBef>
                <a:spcPts val="1000"/>
              </a:spcBef>
              <a:buFont typeface="Arial"/>
              <a:buNone/>
              <a:defRPr sz="2200" kern="1200">
                <a:solidFill>
                  <a:schemeClr val="bg1"/>
                </a:solidFill>
                <a:latin typeface="Arial Narrow" charset="0"/>
                <a:ea typeface="Arial Narrow" charset="0"/>
                <a:cs typeface="Arial Narrow"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742927">
              <a:spcBef>
                <a:spcPts val="812"/>
              </a:spcBef>
            </a:pPr>
            <a:endParaRPr lang="en-AU" sz="1950" b="1" dirty="0">
              <a:solidFill>
                <a:prstClr val="white"/>
              </a:solidFill>
            </a:endParaRPr>
          </a:p>
        </p:txBody>
      </p:sp>
      <p:sp>
        <p:nvSpPr>
          <p:cNvPr id="3" name="TextBox 2">
            <a:extLst>
              <a:ext uri="{FF2B5EF4-FFF2-40B4-BE49-F238E27FC236}">
                <a16:creationId xmlns:a16="http://schemas.microsoft.com/office/drawing/2014/main" id="{43251174-99BE-479E-8C41-5FFC44B8E27B}"/>
              </a:ext>
            </a:extLst>
          </p:cNvPr>
          <p:cNvSpPr txBox="1"/>
          <p:nvPr/>
        </p:nvSpPr>
        <p:spPr>
          <a:xfrm>
            <a:off x="315869" y="4534093"/>
            <a:ext cx="3232889" cy="992579"/>
          </a:xfrm>
          <a:prstGeom prst="rect">
            <a:avLst/>
          </a:prstGeom>
          <a:noFill/>
        </p:spPr>
        <p:txBody>
          <a:bodyPr wrap="square" rtlCol="0">
            <a:spAutoFit/>
          </a:bodyPr>
          <a:lstStyle/>
          <a:p>
            <a:r>
              <a:rPr lang="en-AU" sz="1950" dirty="0">
                <a:solidFill>
                  <a:schemeClr val="bg1"/>
                </a:solidFill>
              </a:rPr>
              <a:t>Ben Vivekanandan</a:t>
            </a:r>
            <a:br>
              <a:rPr lang="en-AU" sz="1950" dirty="0">
                <a:solidFill>
                  <a:schemeClr val="bg1"/>
                </a:solidFill>
              </a:rPr>
            </a:br>
            <a:r>
              <a:rPr lang="en-AU" sz="1950" dirty="0">
                <a:solidFill>
                  <a:schemeClr val="bg1"/>
                </a:solidFill>
              </a:rPr>
              <a:t>September 2020</a:t>
            </a:r>
          </a:p>
          <a:p>
            <a:endParaRPr lang="en-AU" sz="1950" dirty="0"/>
          </a:p>
        </p:txBody>
      </p:sp>
    </p:spTree>
    <p:extLst>
      <p:ext uri="{BB962C8B-B14F-4D97-AF65-F5344CB8AC3E}">
        <p14:creationId xmlns:p14="http://schemas.microsoft.com/office/powerpoint/2010/main" val="649611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11"/>
          <p:cNvSpPr txBox="1"/>
          <p:nvPr/>
        </p:nvSpPr>
        <p:spPr>
          <a:xfrm>
            <a:off x="392112" y="2819412"/>
            <a:ext cx="3116261" cy="3004288"/>
          </a:xfrm>
          <a:prstGeom prst="rect">
            <a:avLst/>
          </a:prstGeom>
          <a:noFill/>
          <a:ln>
            <a:noFill/>
          </a:ln>
        </p:spPr>
        <p:txBody>
          <a:bodyPr spcFirstLastPara="1" wrap="square" lIns="99044" tIns="49508" rIns="99044" bIns="49508" anchor="t" anchorCtr="0">
            <a:noAutofit/>
          </a:bodyPr>
          <a:lstStyle/>
          <a:p>
            <a:pPr>
              <a:lnSpc>
                <a:spcPct val="90000"/>
              </a:lnSpc>
              <a:buClr>
                <a:srgbClr val="FFFFFF"/>
              </a:buClr>
              <a:buSzPts val="2400"/>
            </a:pPr>
            <a:r>
              <a:rPr lang="en-US" sz="2600" dirty="0">
                <a:solidFill>
                  <a:srgbClr val="FFFFFF"/>
                </a:solidFill>
                <a:latin typeface="Arial Narrow"/>
                <a:ea typeface="Arial Narrow"/>
                <a:cs typeface="Arial Narrow"/>
                <a:sym typeface="Arial Narrow"/>
              </a:rPr>
              <a:t>First student intake: </a:t>
            </a:r>
            <a:br>
              <a:rPr lang="en-US" sz="2600" dirty="0">
                <a:solidFill>
                  <a:srgbClr val="FFFFFF"/>
                </a:solidFill>
                <a:latin typeface="Arial Narrow"/>
                <a:ea typeface="Arial Narrow"/>
                <a:cs typeface="Arial Narrow"/>
                <a:sym typeface="Arial Narrow"/>
              </a:rPr>
            </a:br>
            <a:r>
              <a:rPr lang="en-US" sz="2600" b="1" dirty="0">
                <a:solidFill>
                  <a:srgbClr val="FFFFFF"/>
                </a:solidFill>
                <a:latin typeface="Arial Narrow"/>
                <a:ea typeface="Arial Narrow"/>
                <a:cs typeface="Arial Narrow"/>
                <a:sym typeface="Arial Narrow"/>
              </a:rPr>
              <a:t>347</a:t>
            </a:r>
            <a:endParaRPr sz="1950" dirty="0"/>
          </a:p>
          <a:p>
            <a:pPr>
              <a:lnSpc>
                <a:spcPct val="90000"/>
              </a:lnSpc>
              <a:spcBef>
                <a:spcPts val="1083"/>
              </a:spcBef>
              <a:buClr>
                <a:srgbClr val="FFFFFF"/>
              </a:buClr>
              <a:buSzPts val="2400"/>
            </a:pPr>
            <a:r>
              <a:rPr lang="en-US" sz="2600" dirty="0">
                <a:solidFill>
                  <a:srgbClr val="FFFFFF"/>
                </a:solidFill>
                <a:latin typeface="Arial Narrow"/>
                <a:ea typeface="Arial Narrow"/>
                <a:cs typeface="Arial Narrow"/>
                <a:sym typeface="Arial Narrow"/>
              </a:rPr>
              <a:t>Melbourne’s population: </a:t>
            </a:r>
            <a:r>
              <a:rPr lang="en-US" sz="2600" b="1" dirty="0">
                <a:solidFill>
                  <a:srgbClr val="FFFFFF"/>
                </a:solidFill>
                <a:latin typeface="Arial Narrow"/>
                <a:ea typeface="Arial Narrow"/>
                <a:cs typeface="Arial Narrow"/>
                <a:sym typeface="Arial Narrow"/>
              </a:rPr>
              <a:t>1.9 million</a:t>
            </a:r>
            <a:endParaRPr sz="1950" dirty="0"/>
          </a:p>
          <a:p>
            <a:pPr>
              <a:lnSpc>
                <a:spcPct val="90000"/>
              </a:lnSpc>
              <a:spcBef>
                <a:spcPts val="1083"/>
              </a:spcBef>
              <a:buClr>
                <a:srgbClr val="FFFFFF"/>
              </a:buClr>
              <a:buSzPts val="2400"/>
            </a:pPr>
            <a:r>
              <a:rPr lang="en-US" sz="2600" dirty="0">
                <a:solidFill>
                  <a:srgbClr val="FFFFFF"/>
                </a:solidFill>
                <a:latin typeface="Arial Narrow"/>
                <a:ea typeface="Arial Narrow"/>
                <a:cs typeface="Arial Narrow"/>
                <a:sym typeface="Arial Narrow"/>
              </a:rPr>
              <a:t>Clayton on the ‘outskirts’ of Melbourne</a:t>
            </a:r>
            <a:endParaRPr sz="2600" dirty="0">
              <a:solidFill>
                <a:srgbClr val="FFFFFF"/>
              </a:solidFill>
              <a:latin typeface="Arial Narrow"/>
              <a:ea typeface="Arial Narrow"/>
              <a:cs typeface="Arial Narrow"/>
              <a:sym typeface="Arial Narrow"/>
            </a:endParaRPr>
          </a:p>
        </p:txBody>
      </p:sp>
      <p:pic>
        <p:nvPicPr>
          <p:cNvPr id="44" name="Google Shape;44;p11"/>
          <p:cNvPicPr preferRelativeResize="0"/>
          <p:nvPr/>
        </p:nvPicPr>
        <p:blipFill rotWithShape="1">
          <a:blip r:embed="rId3">
            <a:alphaModFix/>
          </a:blip>
          <a:srcRect/>
          <a:stretch/>
        </p:blipFill>
        <p:spPr>
          <a:xfrm>
            <a:off x="7897281" y="81238"/>
            <a:ext cx="2008719" cy="856703"/>
          </a:xfrm>
          <a:prstGeom prst="rect">
            <a:avLst/>
          </a:prstGeom>
          <a:noFill/>
          <a:ln>
            <a:noFill/>
          </a:ln>
        </p:spPr>
      </p:pic>
      <p:sp>
        <p:nvSpPr>
          <p:cNvPr id="2" name="Rectangle 1">
            <a:extLst>
              <a:ext uri="{FF2B5EF4-FFF2-40B4-BE49-F238E27FC236}">
                <a16:creationId xmlns:a16="http://schemas.microsoft.com/office/drawing/2014/main" id="{FAA989C0-6627-40C3-ACAD-19976EBA9601}"/>
              </a:ext>
            </a:extLst>
          </p:cNvPr>
          <p:cNvSpPr/>
          <p:nvPr/>
        </p:nvSpPr>
        <p:spPr>
          <a:xfrm>
            <a:off x="178664" y="1859339"/>
            <a:ext cx="4993104" cy="3139321"/>
          </a:xfrm>
          <a:prstGeom prst="rect">
            <a:avLst/>
          </a:prstGeom>
        </p:spPr>
        <p:txBody>
          <a:bodyPr wrap="square">
            <a:spAutoFit/>
          </a:bodyPr>
          <a:lstStyle/>
          <a:p>
            <a:r>
              <a:rPr lang="en-US" b="1" dirty="0"/>
              <a:t>International research</a:t>
            </a:r>
            <a:r>
              <a:rPr lang="en-US" dirty="0"/>
              <a:t>				</a:t>
            </a:r>
          </a:p>
          <a:p>
            <a:r>
              <a:rPr lang="en-US" b="1" dirty="0">
                <a:solidFill>
                  <a:srgbClr val="002060"/>
                </a:solidFill>
              </a:rPr>
              <a:t>We will build our international</a:t>
            </a:r>
          </a:p>
          <a:p>
            <a:r>
              <a:rPr lang="en-US" b="1" dirty="0">
                <a:solidFill>
                  <a:srgbClr val="002060"/>
                </a:solidFill>
              </a:rPr>
              <a:t>partnerships and offshore campuses</a:t>
            </a:r>
          </a:p>
          <a:p>
            <a:r>
              <a:rPr lang="en-US" b="1" dirty="0">
                <a:solidFill>
                  <a:srgbClr val="002060"/>
                </a:solidFill>
              </a:rPr>
              <a:t>into a global research network.</a:t>
            </a:r>
          </a:p>
          <a:p>
            <a:endParaRPr lang="en-US" dirty="0"/>
          </a:p>
          <a:p>
            <a:r>
              <a:rPr lang="en-US" b="1" dirty="0"/>
              <a:t>International education</a:t>
            </a:r>
          </a:p>
          <a:p>
            <a:r>
              <a:rPr lang="en-US" b="1" dirty="0">
                <a:solidFill>
                  <a:srgbClr val="002060"/>
                </a:solidFill>
              </a:rPr>
              <a:t>We will ensure that our students</a:t>
            </a:r>
          </a:p>
          <a:p>
            <a:r>
              <a:rPr lang="en-US" b="1" dirty="0">
                <a:solidFill>
                  <a:srgbClr val="002060"/>
                </a:solidFill>
              </a:rPr>
              <a:t>graduate with an international outlook</a:t>
            </a:r>
          </a:p>
          <a:p>
            <a:r>
              <a:rPr lang="en-US" b="1" dirty="0">
                <a:solidFill>
                  <a:srgbClr val="002060"/>
                </a:solidFill>
              </a:rPr>
              <a:t>and capabilities that reflect the</a:t>
            </a:r>
          </a:p>
          <a:p>
            <a:r>
              <a:rPr lang="en-US" b="1" dirty="0">
                <a:solidFill>
                  <a:srgbClr val="002060"/>
                </a:solidFill>
              </a:rPr>
              <a:t>international character of the University</a:t>
            </a:r>
          </a:p>
          <a:p>
            <a:r>
              <a:rPr lang="en-US" b="1" dirty="0">
                <a:solidFill>
                  <a:srgbClr val="002060"/>
                </a:solidFill>
              </a:rPr>
              <a:t>and prepare them for a globalised world. </a:t>
            </a:r>
          </a:p>
        </p:txBody>
      </p:sp>
      <p:sp>
        <p:nvSpPr>
          <p:cNvPr id="10" name="TextBox 9">
            <a:extLst>
              <a:ext uri="{FF2B5EF4-FFF2-40B4-BE49-F238E27FC236}">
                <a16:creationId xmlns:a16="http://schemas.microsoft.com/office/drawing/2014/main" id="{76CEC7DE-D69E-402E-B455-A23C4E597F46}"/>
              </a:ext>
            </a:extLst>
          </p:cNvPr>
          <p:cNvSpPr txBox="1"/>
          <p:nvPr/>
        </p:nvSpPr>
        <p:spPr>
          <a:xfrm>
            <a:off x="178664" y="315195"/>
            <a:ext cx="7739165" cy="1446550"/>
          </a:xfrm>
          <a:prstGeom prst="rect">
            <a:avLst/>
          </a:prstGeom>
          <a:noFill/>
        </p:spPr>
        <p:txBody>
          <a:bodyPr wrap="square" rtlCol="0">
            <a:spAutoFit/>
          </a:bodyPr>
          <a:lstStyle/>
          <a:p>
            <a:pPr lvl="0"/>
            <a:r>
              <a:rPr lang="en-US" sz="2400" b="1" dirty="0">
                <a:solidFill>
                  <a:prstClr val="black"/>
                </a:solidFill>
              </a:rPr>
              <a:t>Projecting an external message to develop relationships with government and business</a:t>
            </a:r>
            <a:endParaRPr lang="en-US" sz="2000" b="1" dirty="0">
              <a:solidFill>
                <a:srgbClr val="002060"/>
              </a:solidFill>
            </a:endParaRPr>
          </a:p>
          <a:p>
            <a:r>
              <a:rPr lang="en-US" sz="2000" b="1" dirty="0">
                <a:solidFill>
                  <a:srgbClr val="002060"/>
                </a:solidFill>
              </a:rPr>
              <a:t>To be International, by building the strength, networks and scale of international research and education</a:t>
            </a:r>
          </a:p>
        </p:txBody>
      </p:sp>
      <p:pic>
        <p:nvPicPr>
          <p:cNvPr id="3" name="Picture 2">
            <a:extLst>
              <a:ext uri="{FF2B5EF4-FFF2-40B4-BE49-F238E27FC236}">
                <a16:creationId xmlns:a16="http://schemas.microsoft.com/office/drawing/2014/main" id="{29CEAB21-946D-4BFA-BE57-16D2E3582465}"/>
              </a:ext>
            </a:extLst>
          </p:cNvPr>
          <p:cNvPicPr>
            <a:picLocks noChangeAspect="1"/>
          </p:cNvPicPr>
          <p:nvPr/>
        </p:nvPicPr>
        <p:blipFill>
          <a:blip r:embed="rId4"/>
          <a:stretch>
            <a:fillRect/>
          </a:stretch>
        </p:blipFill>
        <p:spPr>
          <a:xfrm>
            <a:off x="4575636" y="1995980"/>
            <a:ext cx="4876800" cy="3019425"/>
          </a:xfrm>
          <a:prstGeom prst="rect">
            <a:avLst/>
          </a:prstGeom>
        </p:spPr>
      </p:pic>
    </p:spTree>
    <p:extLst>
      <p:ext uri="{BB962C8B-B14F-4D97-AF65-F5344CB8AC3E}">
        <p14:creationId xmlns:p14="http://schemas.microsoft.com/office/powerpoint/2010/main" val="2003932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11"/>
          <p:cNvSpPr txBox="1"/>
          <p:nvPr/>
        </p:nvSpPr>
        <p:spPr>
          <a:xfrm>
            <a:off x="392112" y="2819412"/>
            <a:ext cx="3116261" cy="3004288"/>
          </a:xfrm>
          <a:prstGeom prst="rect">
            <a:avLst/>
          </a:prstGeom>
          <a:noFill/>
          <a:ln>
            <a:noFill/>
          </a:ln>
        </p:spPr>
        <p:txBody>
          <a:bodyPr spcFirstLastPara="1" wrap="square" lIns="99044" tIns="49508" rIns="99044" bIns="49508" anchor="t" anchorCtr="0">
            <a:noAutofit/>
          </a:bodyPr>
          <a:lstStyle/>
          <a:p>
            <a:pPr>
              <a:lnSpc>
                <a:spcPct val="90000"/>
              </a:lnSpc>
              <a:buClr>
                <a:srgbClr val="FFFFFF"/>
              </a:buClr>
              <a:buSzPts val="2400"/>
            </a:pPr>
            <a:r>
              <a:rPr lang="en-US" sz="2600" dirty="0">
                <a:solidFill>
                  <a:srgbClr val="FFFFFF"/>
                </a:solidFill>
                <a:latin typeface="Arial Narrow"/>
                <a:ea typeface="Arial Narrow"/>
                <a:cs typeface="Arial Narrow"/>
                <a:sym typeface="Arial Narrow"/>
              </a:rPr>
              <a:t>First student intake: </a:t>
            </a:r>
            <a:br>
              <a:rPr lang="en-US" sz="2600" dirty="0">
                <a:solidFill>
                  <a:srgbClr val="FFFFFF"/>
                </a:solidFill>
                <a:latin typeface="Arial Narrow"/>
                <a:ea typeface="Arial Narrow"/>
                <a:cs typeface="Arial Narrow"/>
                <a:sym typeface="Arial Narrow"/>
              </a:rPr>
            </a:br>
            <a:r>
              <a:rPr lang="en-US" sz="2600" b="1" dirty="0">
                <a:solidFill>
                  <a:srgbClr val="FFFFFF"/>
                </a:solidFill>
                <a:latin typeface="Arial Narrow"/>
                <a:ea typeface="Arial Narrow"/>
                <a:cs typeface="Arial Narrow"/>
                <a:sym typeface="Arial Narrow"/>
              </a:rPr>
              <a:t>347</a:t>
            </a:r>
            <a:endParaRPr sz="1950" dirty="0"/>
          </a:p>
          <a:p>
            <a:pPr>
              <a:lnSpc>
                <a:spcPct val="90000"/>
              </a:lnSpc>
              <a:spcBef>
                <a:spcPts val="1083"/>
              </a:spcBef>
              <a:buClr>
                <a:srgbClr val="FFFFFF"/>
              </a:buClr>
              <a:buSzPts val="2400"/>
            </a:pPr>
            <a:r>
              <a:rPr lang="en-US" sz="2600" dirty="0">
                <a:solidFill>
                  <a:srgbClr val="FFFFFF"/>
                </a:solidFill>
                <a:latin typeface="Arial Narrow"/>
                <a:ea typeface="Arial Narrow"/>
                <a:cs typeface="Arial Narrow"/>
                <a:sym typeface="Arial Narrow"/>
              </a:rPr>
              <a:t>Melbourne’s population: </a:t>
            </a:r>
            <a:r>
              <a:rPr lang="en-US" sz="2600" b="1" dirty="0">
                <a:solidFill>
                  <a:srgbClr val="FFFFFF"/>
                </a:solidFill>
                <a:latin typeface="Arial Narrow"/>
                <a:ea typeface="Arial Narrow"/>
                <a:cs typeface="Arial Narrow"/>
                <a:sym typeface="Arial Narrow"/>
              </a:rPr>
              <a:t>1.9 million</a:t>
            </a:r>
            <a:endParaRPr sz="1950" dirty="0"/>
          </a:p>
          <a:p>
            <a:pPr>
              <a:lnSpc>
                <a:spcPct val="90000"/>
              </a:lnSpc>
              <a:spcBef>
                <a:spcPts val="1083"/>
              </a:spcBef>
              <a:buClr>
                <a:srgbClr val="FFFFFF"/>
              </a:buClr>
              <a:buSzPts val="2400"/>
            </a:pPr>
            <a:r>
              <a:rPr lang="en-US" sz="2600" dirty="0">
                <a:solidFill>
                  <a:srgbClr val="FFFFFF"/>
                </a:solidFill>
                <a:latin typeface="Arial Narrow"/>
                <a:ea typeface="Arial Narrow"/>
                <a:cs typeface="Arial Narrow"/>
                <a:sym typeface="Arial Narrow"/>
              </a:rPr>
              <a:t>Clayton on the ‘outskirts’ of Melbourne</a:t>
            </a:r>
            <a:endParaRPr sz="2600" dirty="0">
              <a:solidFill>
                <a:srgbClr val="FFFFFF"/>
              </a:solidFill>
              <a:latin typeface="Arial Narrow"/>
              <a:ea typeface="Arial Narrow"/>
              <a:cs typeface="Arial Narrow"/>
              <a:sym typeface="Arial Narrow"/>
            </a:endParaRPr>
          </a:p>
        </p:txBody>
      </p:sp>
      <p:pic>
        <p:nvPicPr>
          <p:cNvPr id="44" name="Google Shape;44;p11"/>
          <p:cNvPicPr preferRelativeResize="0"/>
          <p:nvPr/>
        </p:nvPicPr>
        <p:blipFill rotWithShape="1">
          <a:blip r:embed="rId3">
            <a:alphaModFix/>
          </a:blip>
          <a:srcRect/>
          <a:stretch/>
        </p:blipFill>
        <p:spPr>
          <a:xfrm>
            <a:off x="7897281" y="81238"/>
            <a:ext cx="2008719" cy="856703"/>
          </a:xfrm>
          <a:prstGeom prst="rect">
            <a:avLst/>
          </a:prstGeom>
          <a:noFill/>
          <a:ln>
            <a:noFill/>
          </a:ln>
        </p:spPr>
      </p:pic>
      <p:sp>
        <p:nvSpPr>
          <p:cNvPr id="2" name="Rectangle 1">
            <a:extLst>
              <a:ext uri="{FF2B5EF4-FFF2-40B4-BE49-F238E27FC236}">
                <a16:creationId xmlns:a16="http://schemas.microsoft.com/office/drawing/2014/main" id="{FAA989C0-6627-40C3-ACAD-19976EBA9601}"/>
              </a:ext>
            </a:extLst>
          </p:cNvPr>
          <p:cNvSpPr/>
          <p:nvPr/>
        </p:nvSpPr>
        <p:spPr>
          <a:xfrm>
            <a:off x="264292" y="1772544"/>
            <a:ext cx="4993104" cy="3970318"/>
          </a:xfrm>
          <a:prstGeom prst="rect">
            <a:avLst/>
          </a:prstGeom>
        </p:spPr>
        <p:txBody>
          <a:bodyPr wrap="square">
            <a:spAutoFit/>
          </a:bodyPr>
          <a:lstStyle/>
          <a:p>
            <a:r>
              <a:rPr lang="en-US" b="1" dirty="0"/>
              <a:t>Enterprising research</a:t>
            </a:r>
          </a:p>
          <a:p>
            <a:r>
              <a:rPr lang="en-US" b="1" dirty="0">
                <a:solidFill>
                  <a:srgbClr val="002060"/>
                </a:solidFill>
              </a:rPr>
              <a:t>We will build deep partnerships with</a:t>
            </a:r>
          </a:p>
          <a:p>
            <a:r>
              <a:rPr lang="en-US" b="1" dirty="0">
                <a:solidFill>
                  <a:srgbClr val="002060"/>
                </a:solidFill>
              </a:rPr>
              <a:t>organisations that have the national</a:t>
            </a:r>
          </a:p>
          <a:p>
            <a:r>
              <a:rPr lang="en-US" b="1" dirty="0">
                <a:solidFill>
                  <a:srgbClr val="002060"/>
                </a:solidFill>
              </a:rPr>
              <a:t>and international reach necessary</a:t>
            </a:r>
          </a:p>
          <a:p>
            <a:r>
              <a:rPr lang="en-US" b="1" dirty="0">
                <a:solidFill>
                  <a:srgbClr val="002060"/>
                </a:solidFill>
              </a:rPr>
              <a:t>to address major challenges</a:t>
            </a:r>
          </a:p>
          <a:p>
            <a:r>
              <a:rPr lang="en-US" b="1" dirty="0">
                <a:solidFill>
                  <a:srgbClr val="002060"/>
                </a:solidFill>
              </a:rPr>
              <a:t>and have impact across regions</a:t>
            </a:r>
          </a:p>
          <a:p>
            <a:r>
              <a:rPr lang="en-US" b="1" dirty="0">
                <a:solidFill>
                  <a:srgbClr val="002060"/>
                </a:solidFill>
              </a:rPr>
              <a:t>and populations. </a:t>
            </a:r>
          </a:p>
          <a:p>
            <a:endParaRPr lang="en-US" dirty="0"/>
          </a:p>
          <a:p>
            <a:r>
              <a:rPr lang="en-US" b="1" dirty="0"/>
              <a:t>Enterprising education</a:t>
            </a:r>
          </a:p>
          <a:p>
            <a:r>
              <a:rPr lang="en-US" b="1" dirty="0">
                <a:solidFill>
                  <a:schemeClr val="accent1">
                    <a:lumMod val="50000"/>
                  </a:schemeClr>
                </a:solidFill>
              </a:rPr>
              <a:t>We will engage deeply with</a:t>
            </a:r>
          </a:p>
          <a:p>
            <a:r>
              <a:rPr lang="en-US" b="1" dirty="0">
                <a:solidFill>
                  <a:schemeClr val="accent1">
                    <a:lumMod val="50000"/>
                  </a:schemeClr>
                </a:solidFill>
              </a:rPr>
              <a:t>government, industry and alumni to</a:t>
            </a:r>
          </a:p>
          <a:p>
            <a:r>
              <a:rPr lang="en-US" b="1" dirty="0">
                <a:solidFill>
                  <a:schemeClr val="accent1">
                    <a:lumMod val="50000"/>
                  </a:schemeClr>
                </a:solidFill>
              </a:rPr>
              <a:t>ensure that the skills Monash students</a:t>
            </a:r>
          </a:p>
          <a:p>
            <a:r>
              <a:rPr lang="en-US" b="1" dirty="0">
                <a:solidFill>
                  <a:schemeClr val="accent1">
                    <a:lumMod val="50000"/>
                  </a:schemeClr>
                </a:solidFill>
              </a:rPr>
              <a:t>learn prepare them for a successful</a:t>
            </a:r>
          </a:p>
          <a:p>
            <a:r>
              <a:rPr lang="en-US" b="1" dirty="0">
                <a:solidFill>
                  <a:schemeClr val="accent1">
                    <a:lumMod val="50000"/>
                  </a:schemeClr>
                </a:solidFill>
              </a:rPr>
              <a:t>and varied career.</a:t>
            </a:r>
            <a:endParaRPr lang="en-AU" dirty="0"/>
          </a:p>
        </p:txBody>
      </p:sp>
      <p:sp>
        <p:nvSpPr>
          <p:cNvPr id="10" name="TextBox 9">
            <a:extLst>
              <a:ext uri="{FF2B5EF4-FFF2-40B4-BE49-F238E27FC236}">
                <a16:creationId xmlns:a16="http://schemas.microsoft.com/office/drawing/2014/main" id="{76CEC7DE-D69E-402E-B455-A23C4E597F46}"/>
              </a:ext>
            </a:extLst>
          </p:cNvPr>
          <p:cNvSpPr txBox="1"/>
          <p:nvPr/>
        </p:nvSpPr>
        <p:spPr>
          <a:xfrm>
            <a:off x="264292" y="291610"/>
            <a:ext cx="7739165" cy="1138773"/>
          </a:xfrm>
          <a:prstGeom prst="rect">
            <a:avLst/>
          </a:prstGeom>
          <a:noFill/>
        </p:spPr>
        <p:txBody>
          <a:bodyPr wrap="square" rtlCol="0">
            <a:spAutoFit/>
          </a:bodyPr>
          <a:lstStyle/>
          <a:p>
            <a:pPr lvl="0"/>
            <a:r>
              <a:rPr lang="en-US" sz="2400" b="1" dirty="0">
                <a:solidFill>
                  <a:prstClr val="black"/>
                </a:solidFill>
              </a:rPr>
              <a:t>Projecting an external message to develop relationships with government and business</a:t>
            </a:r>
            <a:endParaRPr lang="en-US" sz="2000" b="1" dirty="0">
              <a:solidFill>
                <a:srgbClr val="002060"/>
              </a:solidFill>
            </a:endParaRPr>
          </a:p>
          <a:p>
            <a:r>
              <a:rPr lang="en-US" sz="2000" b="1" dirty="0">
                <a:solidFill>
                  <a:srgbClr val="002060"/>
                </a:solidFill>
              </a:rPr>
              <a:t>To be Enterprising, by promoting collaboration and innovation</a:t>
            </a:r>
          </a:p>
        </p:txBody>
      </p:sp>
      <p:pic>
        <p:nvPicPr>
          <p:cNvPr id="3" name="Picture 2">
            <a:extLst>
              <a:ext uri="{FF2B5EF4-FFF2-40B4-BE49-F238E27FC236}">
                <a16:creationId xmlns:a16="http://schemas.microsoft.com/office/drawing/2014/main" id="{79116D79-96AB-4CD2-BB5B-137AE054E0CD}"/>
              </a:ext>
            </a:extLst>
          </p:cNvPr>
          <p:cNvPicPr>
            <a:picLocks noChangeAspect="1"/>
          </p:cNvPicPr>
          <p:nvPr/>
        </p:nvPicPr>
        <p:blipFill>
          <a:blip r:embed="rId4"/>
          <a:stretch>
            <a:fillRect/>
          </a:stretch>
        </p:blipFill>
        <p:spPr>
          <a:xfrm>
            <a:off x="4727016" y="2001841"/>
            <a:ext cx="4786872" cy="3187259"/>
          </a:xfrm>
          <a:prstGeom prst="rect">
            <a:avLst/>
          </a:prstGeom>
        </p:spPr>
      </p:pic>
    </p:spTree>
    <p:extLst>
      <p:ext uri="{BB962C8B-B14F-4D97-AF65-F5344CB8AC3E}">
        <p14:creationId xmlns:p14="http://schemas.microsoft.com/office/powerpoint/2010/main" val="1146982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11"/>
          <p:cNvSpPr txBox="1"/>
          <p:nvPr/>
        </p:nvSpPr>
        <p:spPr>
          <a:xfrm>
            <a:off x="392112" y="2819412"/>
            <a:ext cx="3116261" cy="3004288"/>
          </a:xfrm>
          <a:prstGeom prst="rect">
            <a:avLst/>
          </a:prstGeom>
          <a:noFill/>
          <a:ln>
            <a:noFill/>
          </a:ln>
        </p:spPr>
        <p:txBody>
          <a:bodyPr spcFirstLastPara="1" wrap="square" lIns="99044" tIns="49508" rIns="99044" bIns="49508" anchor="t" anchorCtr="0">
            <a:noAutofit/>
          </a:bodyPr>
          <a:lstStyle/>
          <a:p>
            <a:pPr>
              <a:lnSpc>
                <a:spcPct val="90000"/>
              </a:lnSpc>
              <a:buClr>
                <a:srgbClr val="FFFFFF"/>
              </a:buClr>
              <a:buSzPts val="2400"/>
            </a:pPr>
            <a:r>
              <a:rPr lang="en-US" sz="2600" dirty="0">
                <a:solidFill>
                  <a:srgbClr val="FFFFFF"/>
                </a:solidFill>
                <a:latin typeface="Arial Narrow"/>
                <a:ea typeface="Arial Narrow"/>
                <a:cs typeface="Arial Narrow"/>
                <a:sym typeface="Arial Narrow"/>
              </a:rPr>
              <a:t>First student intake: </a:t>
            </a:r>
            <a:br>
              <a:rPr lang="en-US" sz="2600" dirty="0">
                <a:solidFill>
                  <a:srgbClr val="FFFFFF"/>
                </a:solidFill>
                <a:latin typeface="Arial Narrow"/>
                <a:ea typeface="Arial Narrow"/>
                <a:cs typeface="Arial Narrow"/>
                <a:sym typeface="Arial Narrow"/>
              </a:rPr>
            </a:br>
            <a:r>
              <a:rPr lang="en-US" sz="2600" b="1" dirty="0">
                <a:solidFill>
                  <a:srgbClr val="FFFFFF"/>
                </a:solidFill>
                <a:latin typeface="Arial Narrow"/>
                <a:ea typeface="Arial Narrow"/>
                <a:cs typeface="Arial Narrow"/>
                <a:sym typeface="Arial Narrow"/>
              </a:rPr>
              <a:t>347</a:t>
            </a:r>
            <a:endParaRPr sz="1950" dirty="0"/>
          </a:p>
          <a:p>
            <a:pPr>
              <a:lnSpc>
                <a:spcPct val="90000"/>
              </a:lnSpc>
              <a:spcBef>
                <a:spcPts val="1083"/>
              </a:spcBef>
              <a:buClr>
                <a:srgbClr val="FFFFFF"/>
              </a:buClr>
              <a:buSzPts val="2400"/>
            </a:pPr>
            <a:r>
              <a:rPr lang="en-US" sz="2600" dirty="0">
                <a:solidFill>
                  <a:srgbClr val="FFFFFF"/>
                </a:solidFill>
                <a:latin typeface="Arial Narrow"/>
                <a:ea typeface="Arial Narrow"/>
                <a:cs typeface="Arial Narrow"/>
                <a:sym typeface="Arial Narrow"/>
              </a:rPr>
              <a:t>Melbourne’s population: </a:t>
            </a:r>
            <a:r>
              <a:rPr lang="en-US" sz="2600" b="1" dirty="0">
                <a:solidFill>
                  <a:srgbClr val="FFFFFF"/>
                </a:solidFill>
                <a:latin typeface="Arial Narrow"/>
                <a:ea typeface="Arial Narrow"/>
                <a:cs typeface="Arial Narrow"/>
                <a:sym typeface="Arial Narrow"/>
              </a:rPr>
              <a:t>1.9 million</a:t>
            </a:r>
            <a:endParaRPr sz="1950" dirty="0"/>
          </a:p>
          <a:p>
            <a:pPr>
              <a:lnSpc>
                <a:spcPct val="90000"/>
              </a:lnSpc>
              <a:spcBef>
                <a:spcPts val="1083"/>
              </a:spcBef>
              <a:buClr>
                <a:srgbClr val="FFFFFF"/>
              </a:buClr>
              <a:buSzPts val="2400"/>
            </a:pPr>
            <a:r>
              <a:rPr lang="en-US" sz="2600" dirty="0">
                <a:solidFill>
                  <a:srgbClr val="FFFFFF"/>
                </a:solidFill>
                <a:latin typeface="Arial Narrow"/>
                <a:ea typeface="Arial Narrow"/>
                <a:cs typeface="Arial Narrow"/>
                <a:sym typeface="Arial Narrow"/>
              </a:rPr>
              <a:t>Clayton on the ‘outskirts’ of Melbourne</a:t>
            </a:r>
            <a:endParaRPr sz="2600" dirty="0">
              <a:solidFill>
                <a:srgbClr val="FFFFFF"/>
              </a:solidFill>
              <a:latin typeface="Arial Narrow"/>
              <a:ea typeface="Arial Narrow"/>
              <a:cs typeface="Arial Narrow"/>
              <a:sym typeface="Arial Narrow"/>
            </a:endParaRPr>
          </a:p>
        </p:txBody>
      </p:sp>
      <p:pic>
        <p:nvPicPr>
          <p:cNvPr id="44" name="Google Shape;44;p11"/>
          <p:cNvPicPr preferRelativeResize="0"/>
          <p:nvPr/>
        </p:nvPicPr>
        <p:blipFill rotWithShape="1">
          <a:blip r:embed="rId3">
            <a:alphaModFix/>
          </a:blip>
          <a:srcRect/>
          <a:stretch/>
        </p:blipFill>
        <p:spPr>
          <a:xfrm>
            <a:off x="7897281" y="81238"/>
            <a:ext cx="2008719" cy="856703"/>
          </a:xfrm>
          <a:prstGeom prst="rect">
            <a:avLst/>
          </a:prstGeom>
          <a:noFill/>
          <a:ln>
            <a:noFill/>
          </a:ln>
        </p:spPr>
      </p:pic>
      <p:sp>
        <p:nvSpPr>
          <p:cNvPr id="2" name="Rectangle 1">
            <a:extLst>
              <a:ext uri="{FF2B5EF4-FFF2-40B4-BE49-F238E27FC236}">
                <a16:creationId xmlns:a16="http://schemas.microsoft.com/office/drawing/2014/main" id="{FAA989C0-6627-40C3-ACAD-19976EBA9601}"/>
              </a:ext>
            </a:extLst>
          </p:cNvPr>
          <p:cNvSpPr/>
          <p:nvPr/>
        </p:nvSpPr>
        <p:spPr>
          <a:xfrm>
            <a:off x="178664" y="2326542"/>
            <a:ext cx="4993104" cy="2308324"/>
          </a:xfrm>
          <a:prstGeom prst="rect">
            <a:avLst/>
          </a:prstGeom>
        </p:spPr>
        <p:txBody>
          <a:bodyPr wrap="square">
            <a:spAutoFit/>
          </a:bodyPr>
          <a:lstStyle/>
          <a:p>
            <a:r>
              <a:rPr lang="en-US" dirty="0"/>
              <a:t> </a:t>
            </a:r>
          </a:p>
          <a:p>
            <a:r>
              <a:rPr lang="en-US" b="1" dirty="0">
                <a:solidFill>
                  <a:schemeClr val="accent1">
                    <a:lumMod val="50000"/>
                  </a:schemeClr>
                </a:solidFill>
              </a:rPr>
              <a:t>Inclusive education</a:t>
            </a:r>
          </a:p>
          <a:p>
            <a:endParaRPr lang="en-US" dirty="0"/>
          </a:p>
          <a:p>
            <a:r>
              <a:rPr lang="en-US" b="1" dirty="0">
                <a:solidFill>
                  <a:schemeClr val="accent1">
                    <a:lumMod val="50000"/>
                  </a:schemeClr>
                </a:solidFill>
              </a:rPr>
              <a:t>Connection and belonging</a:t>
            </a:r>
          </a:p>
          <a:p>
            <a:endParaRPr lang="en-US" dirty="0"/>
          </a:p>
          <a:p>
            <a:r>
              <a:rPr lang="en-US" b="1" dirty="0">
                <a:solidFill>
                  <a:schemeClr val="accent1">
                    <a:lumMod val="50000"/>
                  </a:schemeClr>
                </a:solidFill>
              </a:rPr>
              <a:t>Embracing alumni</a:t>
            </a:r>
          </a:p>
          <a:p>
            <a:endParaRPr lang="en-US" dirty="0"/>
          </a:p>
          <a:p>
            <a:r>
              <a:rPr lang="en-US" b="1" dirty="0">
                <a:solidFill>
                  <a:schemeClr val="accent1">
                    <a:lumMod val="50000"/>
                  </a:schemeClr>
                </a:solidFill>
              </a:rPr>
              <a:t>Public outreach and understanding</a:t>
            </a:r>
            <a:endParaRPr lang="en-AU" dirty="0"/>
          </a:p>
        </p:txBody>
      </p:sp>
      <p:sp>
        <p:nvSpPr>
          <p:cNvPr id="10" name="TextBox 9">
            <a:extLst>
              <a:ext uri="{FF2B5EF4-FFF2-40B4-BE49-F238E27FC236}">
                <a16:creationId xmlns:a16="http://schemas.microsoft.com/office/drawing/2014/main" id="{76CEC7DE-D69E-402E-B455-A23C4E597F46}"/>
              </a:ext>
            </a:extLst>
          </p:cNvPr>
          <p:cNvSpPr txBox="1"/>
          <p:nvPr/>
        </p:nvSpPr>
        <p:spPr>
          <a:xfrm>
            <a:off x="264292" y="291610"/>
            <a:ext cx="7739165" cy="1754326"/>
          </a:xfrm>
          <a:prstGeom prst="rect">
            <a:avLst/>
          </a:prstGeom>
          <a:noFill/>
        </p:spPr>
        <p:txBody>
          <a:bodyPr wrap="square" rtlCol="0">
            <a:spAutoFit/>
          </a:bodyPr>
          <a:lstStyle/>
          <a:p>
            <a:pPr lvl="0"/>
            <a:r>
              <a:rPr lang="en-US" sz="2400" b="1" dirty="0">
                <a:solidFill>
                  <a:prstClr val="black"/>
                </a:solidFill>
              </a:rPr>
              <a:t>Projecting an external message to develop relationships with government and business</a:t>
            </a:r>
            <a:endParaRPr lang="en-US" sz="2000" b="1" dirty="0"/>
          </a:p>
          <a:p>
            <a:endParaRPr lang="en-US" sz="2000" b="1" dirty="0"/>
          </a:p>
          <a:p>
            <a:r>
              <a:rPr lang="en-US" sz="2000" b="1" dirty="0">
                <a:solidFill>
                  <a:srgbClr val="002060"/>
                </a:solidFill>
              </a:rPr>
              <a:t>To be Inclusive, by fostering diversity and openness both within Monash and with the wider community</a:t>
            </a:r>
          </a:p>
        </p:txBody>
      </p:sp>
      <p:pic>
        <p:nvPicPr>
          <p:cNvPr id="3" name="Picture 2">
            <a:extLst>
              <a:ext uri="{FF2B5EF4-FFF2-40B4-BE49-F238E27FC236}">
                <a16:creationId xmlns:a16="http://schemas.microsoft.com/office/drawing/2014/main" id="{6F094FDB-6EC8-4068-BD23-18713C5535FD}"/>
              </a:ext>
            </a:extLst>
          </p:cNvPr>
          <p:cNvPicPr>
            <a:picLocks noChangeAspect="1"/>
          </p:cNvPicPr>
          <p:nvPr/>
        </p:nvPicPr>
        <p:blipFill>
          <a:blip r:embed="rId4"/>
          <a:stretch>
            <a:fillRect/>
          </a:stretch>
        </p:blipFill>
        <p:spPr>
          <a:xfrm>
            <a:off x="4133874" y="2027596"/>
            <a:ext cx="5238750" cy="3333750"/>
          </a:xfrm>
          <a:prstGeom prst="rect">
            <a:avLst/>
          </a:prstGeom>
        </p:spPr>
      </p:pic>
    </p:spTree>
    <p:extLst>
      <p:ext uri="{BB962C8B-B14F-4D97-AF65-F5344CB8AC3E}">
        <p14:creationId xmlns:p14="http://schemas.microsoft.com/office/powerpoint/2010/main" val="2024127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0" name="Google Shape;50;p12"/>
          <p:cNvSpPr/>
          <p:nvPr/>
        </p:nvSpPr>
        <p:spPr>
          <a:xfrm>
            <a:off x="201175" y="207964"/>
            <a:ext cx="6745086" cy="400110"/>
          </a:xfrm>
          <a:prstGeom prst="rect">
            <a:avLst/>
          </a:prstGeom>
          <a:noFill/>
          <a:ln>
            <a:noFill/>
          </a:ln>
        </p:spPr>
        <p:txBody>
          <a:bodyPr spcFirstLastPara="1" wrap="square" lIns="99044" tIns="49508" rIns="99044" bIns="49508" anchor="t" anchorCtr="0">
            <a:noAutofit/>
          </a:bodyPr>
          <a:lstStyle/>
          <a:p>
            <a:pPr>
              <a:tabLst>
                <a:tab pos="684456" algn="l"/>
              </a:tabLst>
            </a:pPr>
            <a:r>
              <a:rPr lang="en-US" sz="2400" b="1" dirty="0">
                <a:latin typeface="Arial Narrow"/>
                <a:ea typeface="Arial Narrow"/>
                <a:cs typeface="Arial Narrow"/>
                <a:sym typeface="Arial Narrow"/>
              </a:rPr>
              <a:t>Leveraging Infrastructure and enhancing collaboration</a:t>
            </a:r>
          </a:p>
        </p:txBody>
      </p:sp>
      <p:sp>
        <p:nvSpPr>
          <p:cNvPr id="51" name="Google Shape;51;p12"/>
          <p:cNvSpPr txBox="1"/>
          <p:nvPr/>
        </p:nvSpPr>
        <p:spPr>
          <a:xfrm>
            <a:off x="681038" y="7808107"/>
            <a:ext cx="8543925" cy="767183"/>
          </a:xfrm>
          <a:prstGeom prst="rect">
            <a:avLst/>
          </a:prstGeom>
          <a:noFill/>
          <a:ln>
            <a:noFill/>
          </a:ln>
        </p:spPr>
        <p:txBody>
          <a:bodyPr spcFirstLastPara="1" wrap="square" lIns="99044" tIns="49508" rIns="99044" bIns="49508" anchor="t" anchorCtr="0">
            <a:noAutofit/>
          </a:bodyPr>
          <a:lstStyle/>
          <a:p>
            <a:pPr>
              <a:lnSpc>
                <a:spcPct val="90000"/>
              </a:lnSpc>
              <a:buClr>
                <a:schemeClr val="dk1"/>
              </a:buClr>
              <a:buSzPts val="2400"/>
            </a:pPr>
            <a:r>
              <a:rPr lang="en-US" sz="2600" dirty="0">
                <a:solidFill>
                  <a:schemeClr val="dk1"/>
                </a:solidFill>
                <a:latin typeface="Arial Narrow"/>
                <a:ea typeface="Arial Narrow"/>
                <a:cs typeface="Arial Narrow"/>
                <a:sym typeface="Arial Narrow"/>
              </a:rPr>
              <a:t>Second level – explanatory info smaller</a:t>
            </a:r>
            <a:endParaRPr sz="1950" dirty="0"/>
          </a:p>
        </p:txBody>
      </p:sp>
      <p:sp>
        <p:nvSpPr>
          <p:cNvPr id="52" name="Google Shape;52;p12"/>
          <p:cNvSpPr txBox="1"/>
          <p:nvPr/>
        </p:nvSpPr>
        <p:spPr>
          <a:xfrm>
            <a:off x="764869" y="1045444"/>
            <a:ext cx="2637022" cy="991555"/>
          </a:xfrm>
          <a:prstGeom prst="rect">
            <a:avLst/>
          </a:prstGeom>
          <a:noFill/>
          <a:ln>
            <a:noFill/>
          </a:ln>
        </p:spPr>
        <p:txBody>
          <a:bodyPr spcFirstLastPara="1" wrap="square" lIns="99044" tIns="49508" rIns="99044" bIns="49508" anchor="t" anchorCtr="0">
            <a:noAutofit/>
          </a:bodyPr>
          <a:lstStyle/>
          <a:p>
            <a:pPr>
              <a:lnSpc>
                <a:spcPct val="90000"/>
              </a:lnSpc>
              <a:buClr>
                <a:srgbClr val="3F3F3F"/>
              </a:buClr>
              <a:buSzPts val="2000"/>
            </a:pPr>
            <a:r>
              <a:rPr lang="en-AU" sz="2167" dirty="0">
                <a:solidFill>
                  <a:srgbClr val="3F3F3F"/>
                </a:solidFill>
                <a:latin typeface="Arial Narrow"/>
                <a:ea typeface="Arial Narrow"/>
                <a:cs typeface="Arial Narrow"/>
                <a:sym typeface="Arial Narrow"/>
              </a:rPr>
              <a:t>People &amp; Relationships </a:t>
            </a:r>
            <a:endParaRPr sz="1950" dirty="0"/>
          </a:p>
          <a:p>
            <a:pPr>
              <a:lnSpc>
                <a:spcPct val="90000"/>
              </a:lnSpc>
              <a:spcBef>
                <a:spcPts val="1083"/>
              </a:spcBef>
              <a:buClr>
                <a:schemeClr val="dk1"/>
              </a:buClr>
              <a:buSzPts val="2000"/>
            </a:pPr>
            <a:endParaRPr sz="2167" dirty="0">
              <a:solidFill>
                <a:schemeClr val="dk1"/>
              </a:solidFill>
              <a:latin typeface="Arial Narrow"/>
              <a:ea typeface="Arial Narrow"/>
              <a:cs typeface="Arial Narrow"/>
              <a:sym typeface="Arial Narrow"/>
            </a:endParaRPr>
          </a:p>
        </p:txBody>
      </p:sp>
      <p:sp>
        <p:nvSpPr>
          <p:cNvPr id="53" name="Google Shape;53;p12"/>
          <p:cNvSpPr txBox="1"/>
          <p:nvPr/>
        </p:nvSpPr>
        <p:spPr>
          <a:xfrm>
            <a:off x="681037" y="7014502"/>
            <a:ext cx="6019271" cy="793606"/>
          </a:xfrm>
          <a:prstGeom prst="rect">
            <a:avLst/>
          </a:prstGeom>
          <a:noFill/>
          <a:ln>
            <a:noFill/>
          </a:ln>
        </p:spPr>
        <p:txBody>
          <a:bodyPr spcFirstLastPara="1" wrap="square" lIns="99044" tIns="49508" rIns="99044" bIns="49508" anchor="t" anchorCtr="0">
            <a:noAutofit/>
          </a:bodyPr>
          <a:lstStyle/>
          <a:p>
            <a:pPr>
              <a:lnSpc>
                <a:spcPct val="90000"/>
              </a:lnSpc>
              <a:buClr>
                <a:schemeClr val="dk1"/>
              </a:buClr>
              <a:buSzPts val="2800"/>
            </a:pPr>
            <a:r>
              <a:rPr lang="en-US" sz="3033" dirty="0">
                <a:solidFill>
                  <a:schemeClr val="dk1"/>
                </a:solidFill>
                <a:latin typeface="Arial Narrow"/>
                <a:ea typeface="Arial Narrow"/>
                <a:cs typeface="Arial Narrow"/>
                <a:sym typeface="Arial Narrow"/>
              </a:rPr>
              <a:t>First level – hero information largest</a:t>
            </a:r>
            <a:endParaRPr sz="1950" dirty="0"/>
          </a:p>
        </p:txBody>
      </p:sp>
      <p:sp>
        <p:nvSpPr>
          <p:cNvPr id="54" name="Google Shape;54;p12"/>
          <p:cNvSpPr txBox="1"/>
          <p:nvPr/>
        </p:nvSpPr>
        <p:spPr>
          <a:xfrm>
            <a:off x="1236848" y="3719701"/>
            <a:ext cx="1382259" cy="620645"/>
          </a:xfrm>
          <a:prstGeom prst="rect">
            <a:avLst/>
          </a:prstGeom>
          <a:noFill/>
          <a:ln>
            <a:noFill/>
          </a:ln>
        </p:spPr>
        <p:txBody>
          <a:bodyPr spcFirstLastPara="1" wrap="square" lIns="99044" tIns="49508" rIns="99044" bIns="49508" anchor="t" anchorCtr="0">
            <a:noAutofit/>
          </a:bodyPr>
          <a:lstStyle/>
          <a:p>
            <a:pPr>
              <a:lnSpc>
                <a:spcPct val="90000"/>
              </a:lnSpc>
              <a:buClr>
                <a:srgbClr val="3F3F3F"/>
              </a:buClr>
              <a:buSzPts val="2000"/>
            </a:pPr>
            <a:r>
              <a:rPr lang="en-AU" sz="2167" dirty="0">
                <a:solidFill>
                  <a:srgbClr val="3F3F3F"/>
                </a:solidFill>
                <a:latin typeface="Arial Narrow"/>
                <a:ea typeface="Arial Narrow"/>
                <a:cs typeface="Arial Narrow"/>
                <a:sym typeface="Arial Narrow"/>
              </a:rPr>
              <a:t>Knowledge  </a:t>
            </a:r>
            <a:endParaRPr sz="1950" dirty="0"/>
          </a:p>
          <a:p>
            <a:pPr>
              <a:lnSpc>
                <a:spcPct val="90000"/>
              </a:lnSpc>
              <a:spcBef>
                <a:spcPts val="1083"/>
              </a:spcBef>
              <a:buClr>
                <a:schemeClr val="dk1"/>
              </a:buClr>
              <a:buSzPts val="2000"/>
            </a:pPr>
            <a:endParaRPr sz="2167" dirty="0">
              <a:solidFill>
                <a:schemeClr val="dk1"/>
              </a:solidFill>
              <a:latin typeface="Arial Narrow"/>
              <a:ea typeface="Arial Narrow"/>
              <a:cs typeface="Arial Narrow"/>
              <a:sym typeface="Arial Narrow"/>
            </a:endParaRPr>
          </a:p>
        </p:txBody>
      </p:sp>
      <p:sp>
        <p:nvSpPr>
          <p:cNvPr id="55" name="Google Shape;55;p12"/>
          <p:cNvSpPr txBox="1"/>
          <p:nvPr/>
        </p:nvSpPr>
        <p:spPr>
          <a:xfrm>
            <a:off x="6071864" y="1187032"/>
            <a:ext cx="1028673" cy="400110"/>
          </a:xfrm>
          <a:prstGeom prst="rect">
            <a:avLst/>
          </a:prstGeom>
          <a:noFill/>
          <a:ln>
            <a:noFill/>
          </a:ln>
        </p:spPr>
        <p:txBody>
          <a:bodyPr spcFirstLastPara="1" wrap="square" lIns="99044" tIns="49508" rIns="99044" bIns="49508" anchor="t" anchorCtr="0">
            <a:noAutofit/>
          </a:bodyPr>
          <a:lstStyle/>
          <a:p>
            <a:pPr>
              <a:lnSpc>
                <a:spcPct val="90000"/>
              </a:lnSpc>
              <a:buClr>
                <a:srgbClr val="3F3F3F"/>
              </a:buClr>
              <a:buSzPts val="2000"/>
            </a:pPr>
            <a:r>
              <a:rPr lang="en-AU" sz="2167" dirty="0">
                <a:solidFill>
                  <a:srgbClr val="3F3F3F"/>
                </a:solidFill>
                <a:latin typeface="Arial Narrow"/>
                <a:ea typeface="Arial Narrow"/>
                <a:cs typeface="Arial Narrow"/>
                <a:sym typeface="Arial Narrow"/>
              </a:rPr>
              <a:t>Tools</a:t>
            </a:r>
            <a:endParaRPr sz="1950" dirty="0"/>
          </a:p>
          <a:p>
            <a:pPr>
              <a:lnSpc>
                <a:spcPct val="90000"/>
              </a:lnSpc>
              <a:spcBef>
                <a:spcPts val="1083"/>
              </a:spcBef>
              <a:buClr>
                <a:schemeClr val="dk1"/>
              </a:buClr>
              <a:buSzPts val="2000"/>
            </a:pPr>
            <a:endParaRPr sz="2167" dirty="0">
              <a:solidFill>
                <a:schemeClr val="dk1"/>
              </a:solidFill>
              <a:latin typeface="Arial Narrow"/>
              <a:ea typeface="Arial Narrow"/>
              <a:cs typeface="Arial Narrow"/>
              <a:sym typeface="Arial Narrow"/>
            </a:endParaRPr>
          </a:p>
        </p:txBody>
      </p:sp>
      <p:sp>
        <p:nvSpPr>
          <p:cNvPr id="56" name="Google Shape;56;p12"/>
          <p:cNvSpPr txBox="1"/>
          <p:nvPr/>
        </p:nvSpPr>
        <p:spPr>
          <a:xfrm>
            <a:off x="6017022" y="3810862"/>
            <a:ext cx="1366572" cy="400110"/>
          </a:xfrm>
          <a:prstGeom prst="rect">
            <a:avLst/>
          </a:prstGeom>
          <a:noFill/>
          <a:ln>
            <a:noFill/>
          </a:ln>
        </p:spPr>
        <p:txBody>
          <a:bodyPr spcFirstLastPara="1" wrap="square" lIns="99044" tIns="49508" rIns="99044" bIns="49508" anchor="t" anchorCtr="0">
            <a:noAutofit/>
          </a:bodyPr>
          <a:lstStyle/>
          <a:p>
            <a:pPr>
              <a:lnSpc>
                <a:spcPct val="90000"/>
              </a:lnSpc>
              <a:buClr>
                <a:srgbClr val="3F3F3F"/>
              </a:buClr>
              <a:buSzPts val="2000"/>
            </a:pPr>
            <a:r>
              <a:rPr lang="en-AU" sz="2167" dirty="0">
                <a:solidFill>
                  <a:srgbClr val="3F3F3F"/>
                </a:solidFill>
                <a:latin typeface="Arial Narrow"/>
                <a:ea typeface="Arial Narrow"/>
                <a:cs typeface="Arial Narrow"/>
                <a:sym typeface="Arial Narrow"/>
              </a:rPr>
              <a:t>Capability </a:t>
            </a:r>
            <a:endParaRPr sz="1950" dirty="0"/>
          </a:p>
          <a:p>
            <a:pPr>
              <a:lnSpc>
                <a:spcPct val="90000"/>
              </a:lnSpc>
              <a:spcBef>
                <a:spcPts val="1083"/>
              </a:spcBef>
              <a:buClr>
                <a:schemeClr val="dk1"/>
              </a:buClr>
              <a:buSzPts val="2000"/>
            </a:pPr>
            <a:endParaRPr sz="2167" dirty="0">
              <a:solidFill>
                <a:schemeClr val="dk1"/>
              </a:solidFill>
              <a:latin typeface="Arial Narrow"/>
              <a:ea typeface="Arial Narrow"/>
              <a:cs typeface="Arial Narrow"/>
              <a:sym typeface="Arial Narrow"/>
            </a:endParaRPr>
          </a:p>
        </p:txBody>
      </p:sp>
      <p:pic>
        <p:nvPicPr>
          <p:cNvPr id="14" name="Google Shape;44;p11">
            <a:extLst>
              <a:ext uri="{FF2B5EF4-FFF2-40B4-BE49-F238E27FC236}">
                <a16:creationId xmlns:a16="http://schemas.microsoft.com/office/drawing/2014/main" id="{64414161-A348-4E1C-A7BE-FE0EB8107536}"/>
              </a:ext>
            </a:extLst>
          </p:cNvPr>
          <p:cNvPicPr preferRelativeResize="0"/>
          <p:nvPr/>
        </p:nvPicPr>
        <p:blipFill rotWithShape="1">
          <a:blip r:embed="rId3">
            <a:alphaModFix/>
          </a:blip>
          <a:srcRect/>
          <a:stretch/>
        </p:blipFill>
        <p:spPr>
          <a:xfrm>
            <a:off x="7889754" y="0"/>
            <a:ext cx="2008719" cy="856703"/>
          </a:xfrm>
          <a:prstGeom prst="rect">
            <a:avLst/>
          </a:prstGeom>
          <a:noFill/>
          <a:ln>
            <a:noFill/>
          </a:ln>
        </p:spPr>
      </p:pic>
      <p:pic>
        <p:nvPicPr>
          <p:cNvPr id="4" name="Picture 3">
            <a:extLst>
              <a:ext uri="{FF2B5EF4-FFF2-40B4-BE49-F238E27FC236}">
                <a16:creationId xmlns:a16="http://schemas.microsoft.com/office/drawing/2014/main" id="{550C17F7-B570-4637-8769-F94B84500530}"/>
              </a:ext>
            </a:extLst>
          </p:cNvPr>
          <p:cNvPicPr>
            <a:picLocks noChangeAspect="1"/>
          </p:cNvPicPr>
          <p:nvPr/>
        </p:nvPicPr>
        <p:blipFill>
          <a:blip r:embed="rId4"/>
          <a:stretch>
            <a:fillRect/>
          </a:stretch>
        </p:blipFill>
        <p:spPr>
          <a:xfrm>
            <a:off x="347796" y="1676383"/>
            <a:ext cx="3471167" cy="2010618"/>
          </a:xfrm>
          <a:prstGeom prst="rect">
            <a:avLst/>
          </a:prstGeom>
        </p:spPr>
      </p:pic>
      <p:pic>
        <p:nvPicPr>
          <p:cNvPr id="5" name="Picture 4">
            <a:extLst>
              <a:ext uri="{FF2B5EF4-FFF2-40B4-BE49-F238E27FC236}">
                <a16:creationId xmlns:a16="http://schemas.microsoft.com/office/drawing/2014/main" id="{0D83A966-B682-45BC-B351-5E4AE6F70D72}"/>
              </a:ext>
            </a:extLst>
          </p:cNvPr>
          <p:cNvPicPr>
            <a:picLocks noChangeAspect="1"/>
          </p:cNvPicPr>
          <p:nvPr/>
        </p:nvPicPr>
        <p:blipFill>
          <a:blip r:embed="rId5"/>
          <a:stretch>
            <a:fillRect/>
          </a:stretch>
        </p:blipFill>
        <p:spPr>
          <a:xfrm>
            <a:off x="287996" y="4224871"/>
            <a:ext cx="3886961" cy="2010618"/>
          </a:xfrm>
          <a:prstGeom prst="rect">
            <a:avLst/>
          </a:prstGeom>
        </p:spPr>
      </p:pic>
      <p:pic>
        <p:nvPicPr>
          <p:cNvPr id="6" name="Picture 5">
            <a:extLst>
              <a:ext uri="{FF2B5EF4-FFF2-40B4-BE49-F238E27FC236}">
                <a16:creationId xmlns:a16="http://schemas.microsoft.com/office/drawing/2014/main" id="{6C8169DF-E232-4CBB-80C2-20AB275F4127}"/>
              </a:ext>
            </a:extLst>
          </p:cNvPr>
          <p:cNvPicPr>
            <a:picLocks noChangeAspect="1"/>
          </p:cNvPicPr>
          <p:nvPr/>
        </p:nvPicPr>
        <p:blipFill>
          <a:blip r:embed="rId6"/>
          <a:stretch>
            <a:fillRect/>
          </a:stretch>
        </p:blipFill>
        <p:spPr>
          <a:xfrm>
            <a:off x="4953001" y="4400423"/>
            <a:ext cx="3394560" cy="1771299"/>
          </a:xfrm>
          <a:prstGeom prst="rect">
            <a:avLst/>
          </a:prstGeom>
        </p:spPr>
      </p:pic>
      <p:pic>
        <p:nvPicPr>
          <p:cNvPr id="7" name="Picture 6">
            <a:extLst>
              <a:ext uri="{FF2B5EF4-FFF2-40B4-BE49-F238E27FC236}">
                <a16:creationId xmlns:a16="http://schemas.microsoft.com/office/drawing/2014/main" id="{AA0553E5-DA64-4FA9-A3A3-92F8AB61B212}"/>
              </a:ext>
            </a:extLst>
          </p:cNvPr>
          <p:cNvPicPr>
            <a:picLocks noChangeAspect="1"/>
          </p:cNvPicPr>
          <p:nvPr/>
        </p:nvPicPr>
        <p:blipFill>
          <a:blip r:embed="rId7"/>
          <a:stretch>
            <a:fillRect/>
          </a:stretch>
        </p:blipFill>
        <p:spPr>
          <a:xfrm>
            <a:off x="4780028" y="1692446"/>
            <a:ext cx="3472362" cy="173655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0" name="Google Shape;50;p12"/>
          <p:cNvSpPr/>
          <p:nvPr/>
        </p:nvSpPr>
        <p:spPr>
          <a:xfrm>
            <a:off x="201175" y="207964"/>
            <a:ext cx="6745086" cy="400110"/>
          </a:xfrm>
          <a:prstGeom prst="rect">
            <a:avLst/>
          </a:prstGeom>
          <a:noFill/>
          <a:ln>
            <a:noFill/>
          </a:ln>
        </p:spPr>
        <p:txBody>
          <a:bodyPr spcFirstLastPara="1" wrap="square" lIns="99044" tIns="49508" rIns="99044" bIns="49508" anchor="t" anchorCtr="0">
            <a:noAutofit/>
          </a:bodyPr>
          <a:lstStyle/>
          <a:p>
            <a:pPr>
              <a:tabLst>
                <a:tab pos="684456" algn="l"/>
              </a:tabLst>
            </a:pPr>
            <a:r>
              <a:rPr lang="en-US" sz="2400" b="1" dirty="0">
                <a:latin typeface="Arial Narrow"/>
                <a:ea typeface="Arial Narrow"/>
                <a:cs typeface="Arial Narrow"/>
                <a:sym typeface="Arial Narrow"/>
              </a:rPr>
              <a:t>Building the profile</a:t>
            </a:r>
          </a:p>
        </p:txBody>
      </p:sp>
      <p:sp>
        <p:nvSpPr>
          <p:cNvPr id="51" name="Google Shape;51;p12"/>
          <p:cNvSpPr txBox="1"/>
          <p:nvPr/>
        </p:nvSpPr>
        <p:spPr>
          <a:xfrm>
            <a:off x="681038" y="7808107"/>
            <a:ext cx="8543925" cy="767183"/>
          </a:xfrm>
          <a:prstGeom prst="rect">
            <a:avLst/>
          </a:prstGeom>
          <a:noFill/>
          <a:ln>
            <a:noFill/>
          </a:ln>
        </p:spPr>
        <p:txBody>
          <a:bodyPr spcFirstLastPara="1" wrap="square" lIns="99044" tIns="49508" rIns="99044" bIns="49508" anchor="t" anchorCtr="0">
            <a:noAutofit/>
          </a:bodyPr>
          <a:lstStyle/>
          <a:p>
            <a:pPr>
              <a:lnSpc>
                <a:spcPct val="90000"/>
              </a:lnSpc>
              <a:buClr>
                <a:schemeClr val="dk1"/>
              </a:buClr>
              <a:buSzPts val="2400"/>
            </a:pPr>
            <a:r>
              <a:rPr lang="en-US" sz="2600" dirty="0">
                <a:solidFill>
                  <a:schemeClr val="dk1"/>
                </a:solidFill>
                <a:latin typeface="Arial Narrow"/>
                <a:ea typeface="Arial Narrow"/>
                <a:cs typeface="Arial Narrow"/>
                <a:sym typeface="Arial Narrow"/>
              </a:rPr>
              <a:t>Second level – explanatory info smaller</a:t>
            </a:r>
            <a:endParaRPr sz="1950" dirty="0"/>
          </a:p>
        </p:txBody>
      </p:sp>
      <p:sp>
        <p:nvSpPr>
          <p:cNvPr id="53" name="Google Shape;53;p12"/>
          <p:cNvSpPr txBox="1"/>
          <p:nvPr/>
        </p:nvSpPr>
        <p:spPr>
          <a:xfrm>
            <a:off x="681037" y="7014502"/>
            <a:ext cx="6019271" cy="793606"/>
          </a:xfrm>
          <a:prstGeom prst="rect">
            <a:avLst/>
          </a:prstGeom>
          <a:noFill/>
          <a:ln>
            <a:noFill/>
          </a:ln>
        </p:spPr>
        <p:txBody>
          <a:bodyPr spcFirstLastPara="1" wrap="square" lIns="99044" tIns="49508" rIns="99044" bIns="49508" anchor="t" anchorCtr="0">
            <a:noAutofit/>
          </a:bodyPr>
          <a:lstStyle/>
          <a:p>
            <a:pPr>
              <a:lnSpc>
                <a:spcPct val="90000"/>
              </a:lnSpc>
              <a:buClr>
                <a:schemeClr val="dk1"/>
              </a:buClr>
              <a:buSzPts val="2800"/>
            </a:pPr>
            <a:r>
              <a:rPr lang="en-US" sz="3033" dirty="0">
                <a:solidFill>
                  <a:schemeClr val="dk1"/>
                </a:solidFill>
                <a:latin typeface="Arial Narrow"/>
                <a:ea typeface="Arial Narrow"/>
                <a:cs typeface="Arial Narrow"/>
                <a:sym typeface="Arial Narrow"/>
              </a:rPr>
              <a:t>First level – hero information largest</a:t>
            </a:r>
            <a:endParaRPr sz="1950" dirty="0"/>
          </a:p>
        </p:txBody>
      </p:sp>
      <p:pic>
        <p:nvPicPr>
          <p:cNvPr id="14" name="Google Shape;44;p11">
            <a:extLst>
              <a:ext uri="{FF2B5EF4-FFF2-40B4-BE49-F238E27FC236}">
                <a16:creationId xmlns:a16="http://schemas.microsoft.com/office/drawing/2014/main" id="{64414161-A348-4E1C-A7BE-FE0EB8107536}"/>
              </a:ext>
            </a:extLst>
          </p:cNvPr>
          <p:cNvPicPr preferRelativeResize="0"/>
          <p:nvPr/>
        </p:nvPicPr>
        <p:blipFill rotWithShape="1">
          <a:blip r:embed="rId3">
            <a:alphaModFix/>
          </a:blip>
          <a:srcRect/>
          <a:stretch/>
        </p:blipFill>
        <p:spPr>
          <a:xfrm>
            <a:off x="7889754" y="0"/>
            <a:ext cx="2008719" cy="856703"/>
          </a:xfrm>
          <a:prstGeom prst="rect">
            <a:avLst/>
          </a:prstGeom>
          <a:noFill/>
          <a:ln>
            <a:noFill/>
          </a:ln>
        </p:spPr>
      </p:pic>
      <p:pic>
        <p:nvPicPr>
          <p:cNvPr id="2" name="Picture 1">
            <a:extLst>
              <a:ext uri="{FF2B5EF4-FFF2-40B4-BE49-F238E27FC236}">
                <a16:creationId xmlns:a16="http://schemas.microsoft.com/office/drawing/2014/main" id="{9817B6FD-5086-4F47-B6FF-909B9721D76C}"/>
              </a:ext>
            </a:extLst>
          </p:cNvPr>
          <p:cNvPicPr>
            <a:picLocks noChangeAspect="1"/>
          </p:cNvPicPr>
          <p:nvPr/>
        </p:nvPicPr>
        <p:blipFill>
          <a:blip r:embed="rId4"/>
          <a:stretch>
            <a:fillRect/>
          </a:stretch>
        </p:blipFill>
        <p:spPr>
          <a:xfrm>
            <a:off x="936744" y="929296"/>
            <a:ext cx="7799374" cy="5528593"/>
          </a:xfrm>
          <a:prstGeom prst="rect">
            <a:avLst/>
          </a:prstGeom>
        </p:spPr>
      </p:pic>
    </p:spTree>
    <p:extLst>
      <p:ext uri="{BB962C8B-B14F-4D97-AF65-F5344CB8AC3E}">
        <p14:creationId xmlns:p14="http://schemas.microsoft.com/office/powerpoint/2010/main" val="2140115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5"/>
          <p:cNvSpPr/>
          <p:nvPr/>
        </p:nvSpPr>
        <p:spPr>
          <a:xfrm>
            <a:off x="379228" y="252619"/>
            <a:ext cx="6745086" cy="400110"/>
          </a:xfrm>
          <a:prstGeom prst="rect">
            <a:avLst/>
          </a:prstGeom>
          <a:noFill/>
          <a:ln>
            <a:noFill/>
          </a:ln>
        </p:spPr>
        <p:txBody>
          <a:bodyPr spcFirstLastPara="1" wrap="square" lIns="99044" tIns="49508" rIns="99044" bIns="49508" anchor="t" anchorCtr="0">
            <a:noAutofit/>
          </a:bodyPr>
          <a:lstStyle/>
          <a:p>
            <a:pPr defTabSz="990570">
              <a:buClr>
                <a:srgbClr val="000000"/>
              </a:buClr>
            </a:pPr>
            <a:r>
              <a:rPr lang="en-US" sz="2400" b="1" kern="0" dirty="0">
                <a:solidFill>
                  <a:srgbClr val="FFFFFF"/>
                </a:solidFill>
                <a:latin typeface="Arial Narrow"/>
                <a:ea typeface="Arial Narrow"/>
                <a:cs typeface="Arial Narrow"/>
                <a:sym typeface="Arial Narrow"/>
              </a:rPr>
              <a:t>LEVERAGING AN ECO-SYSTEM FOR INNOVATION</a:t>
            </a:r>
            <a:endParaRPr sz="2400" kern="0" dirty="0">
              <a:solidFill>
                <a:srgbClr val="FFFFFF"/>
              </a:solidFill>
              <a:latin typeface="Arial"/>
              <a:cs typeface="Arial"/>
              <a:sym typeface="Arial"/>
            </a:endParaRPr>
          </a:p>
        </p:txBody>
      </p:sp>
      <p:sp>
        <p:nvSpPr>
          <p:cNvPr id="93" name="Google Shape;93;p15"/>
          <p:cNvSpPr/>
          <p:nvPr/>
        </p:nvSpPr>
        <p:spPr>
          <a:xfrm>
            <a:off x="681039" y="1839651"/>
            <a:ext cx="1860941" cy="1767623"/>
          </a:xfrm>
          <a:custGeom>
            <a:avLst/>
            <a:gdLst/>
            <a:ahLst/>
            <a:cxnLst/>
            <a:rect l="l" t="t" r="r" b="b"/>
            <a:pathLst>
              <a:path w="1481609" h="1631652" extrusionOk="0">
                <a:moveTo>
                  <a:pt x="0" y="815826"/>
                </a:moveTo>
                <a:cubicBezTo>
                  <a:pt x="0" y="365258"/>
                  <a:pt x="331670" y="0"/>
                  <a:pt x="740805" y="0"/>
                </a:cubicBezTo>
                <a:cubicBezTo>
                  <a:pt x="1149940" y="0"/>
                  <a:pt x="1481610" y="365258"/>
                  <a:pt x="1481610" y="815826"/>
                </a:cubicBezTo>
                <a:cubicBezTo>
                  <a:pt x="1481610" y="1266394"/>
                  <a:pt x="1149940" y="1631652"/>
                  <a:pt x="740805" y="1631652"/>
                </a:cubicBezTo>
                <a:cubicBezTo>
                  <a:pt x="331670" y="1631652"/>
                  <a:pt x="0" y="1266394"/>
                  <a:pt x="0" y="815826"/>
                </a:cubicBezTo>
                <a:close/>
              </a:path>
            </a:pathLst>
          </a:custGeom>
          <a:solidFill>
            <a:srgbClr val="6E9FC8"/>
          </a:solidFill>
          <a:ln>
            <a:noFill/>
          </a:ln>
        </p:spPr>
        <p:txBody>
          <a:bodyPr spcFirstLastPara="1" wrap="square" lIns="261192" tIns="284998" rIns="261192" bIns="284998" anchor="ctr" anchorCtr="0">
            <a:noAutofit/>
          </a:bodyPr>
          <a:lstStyle/>
          <a:p>
            <a:pPr algn="ctr" defTabSz="990570">
              <a:lnSpc>
                <a:spcPct val="90000"/>
              </a:lnSpc>
              <a:buClr>
                <a:srgbClr val="FFFFFF"/>
              </a:buClr>
              <a:buSzPts val="1900"/>
            </a:pPr>
            <a:r>
              <a:rPr lang="en-US" sz="2058" kern="0" dirty="0">
                <a:solidFill>
                  <a:srgbClr val="FFFFFF"/>
                </a:solidFill>
                <a:latin typeface="Arial Narrow"/>
                <a:ea typeface="Arial Narrow"/>
                <a:cs typeface="Arial Narrow"/>
                <a:sym typeface="Arial Narrow"/>
              </a:rPr>
              <a:t>University Know-How</a:t>
            </a:r>
            <a:endParaRPr sz="1517" kern="0" dirty="0">
              <a:solidFill>
                <a:srgbClr val="000000"/>
              </a:solidFill>
              <a:latin typeface="Arial"/>
              <a:cs typeface="Arial"/>
              <a:sym typeface="Arial"/>
            </a:endParaRPr>
          </a:p>
        </p:txBody>
      </p:sp>
      <p:sp>
        <p:nvSpPr>
          <p:cNvPr id="94" name="Google Shape;94;p15"/>
          <p:cNvSpPr/>
          <p:nvPr/>
        </p:nvSpPr>
        <p:spPr>
          <a:xfrm>
            <a:off x="2007009" y="1608390"/>
            <a:ext cx="802538" cy="802538"/>
          </a:xfrm>
          <a:custGeom>
            <a:avLst/>
            <a:gdLst/>
            <a:ahLst/>
            <a:cxnLst/>
            <a:rect l="l" t="t" r="r" b="b"/>
            <a:pathLst>
              <a:path w="740804" h="740804" extrusionOk="0">
                <a:moveTo>
                  <a:pt x="0" y="370402"/>
                </a:moveTo>
                <a:cubicBezTo>
                  <a:pt x="0" y="165835"/>
                  <a:pt x="165835" y="0"/>
                  <a:pt x="370402" y="0"/>
                </a:cubicBezTo>
                <a:cubicBezTo>
                  <a:pt x="574969" y="0"/>
                  <a:pt x="740804" y="165835"/>
                  <a:pt x="740804" y="370402"/>
                </a:cubicBezTo>
                <a:cubicBezTo>
                  <a:pt x="740804" y="574969"/>
                  <a:pt x="574969" y="740804"/>
                  <a:pt x="370402" y="740804"/>
                </a:cubicBezTo>
                <a:cubicBezTo>
                  <a:pt x="165835" y="740804"/>
                  <a:pt x="0" y="574969"/>
                  <a:pt x="0" y="370402"/>
                </a:cubicBezTo>
                <a:close/>
              </a:path>
            </a:pathLst>
          </a:custGeom>
          <a:solidFill>
            <a:srgbClr val="D8D8D8"/>
          </a:solidFill>
          <a:ln>
            <a:noFill/>
          </a:ln>
        </p:spPr>
        <p:txBody>
          <a:bodyPr spcFirstLastPara="1" wrap="square" lIns="128510" tIns="128510" rIns="128510" bIns="128510" anchor="ctr" anchorCtr="0">
            <a:noAutofit/>
          </a:bodyPr>
          <a:lstStyle/>
          <a:p>
            <a:pPr algn="ctr" defTabSz="990570">
              <a:lnSpc>
                <a:spcPct val="90000"/>
              </a:lnSpc>
              <a:buClr>
                <a:srgbClr val="000000"/>
              </a:buClr>
              <a:buSzPts val="800"/>
            </a:pPr>
            <a:r>
              <a:rPr lang="en-US" sz="867" kern="0" dirty="0">
                <a:solidFill>
                  <a:srgbClr val="000000"/>
                </a:solidFill>
                <a:latin typeface="Arial Narrow"/>
                <a:ea typeface="Arial Narrow"/>
                <a:cs typeface="Arial Narrow"/>
                <a:sym typeface="Arial Narrow"/>
              </a:rPr>
              <a:t>Students</a:t>
            </a:r>
            <a:endParaRPr sz="1517" kern="0" dirty="0">
              <a:solidFill>
                <a:srgbClr val="000000"/>
              </a:solidFill>
              <a:latin typeface="Arial"/>
              <a:cs typeface="Arial"/>
              <a:sym typeface="Arial"/>
            </a:endParaRPr>
          </a:p>
        </p:txBody>
      </p:sp>
      <p:sp>
        <p:nvSpPr>
          <p:cNvPr id="95" name="Google Shape;95;p15"/>
          <p:cNvSpPr/>
          <p:nvPr/>
        </p:nvSpPr>
        <p:spPr>
          <a:xfrm>
            <a:off x="2002919" y="2859285"/>
            <a:ext cx="1003446" cy="985014"/>
          </a:xfrm>
          <a:custGeom>
            <a:avLst/>
            <a:gdLst/>
            <a:ahLst/>
            <a:cxnLst/>
            <a:rect l="l" t="t" r="r" b="b"/>
            <a:pathLst>
              <a:path w="740804" h="740804" extrusionOk="0">
                <a:moveTo>
                  <a:pt x="0" y="370402"/>
                </a:moveTo>
                <a:cubicBezTo>
                  <a:pt x="0" y="165835"/>
                  <a:pt x="165835" y="0"/>
                  <a:pt x="370402" y="0"/>
                </a:cubicBezTo>
                <a:cubicBezTo>
                  <a:pt x="574969" y="0"/>
                  <a:pt x="740804" y="165835"/>
                  <a:pt x="740804" y="370402"/>
                </a:cubicBezTo>
                <a:cubicBezTo>
                  <a:pt x="740804" y="574969"/>
                  <a:pt x="574969" y="740804"/>
                  <a:pt x="370402" y="740804"/>
                </a:cubicBezTo>
                <a:cubicBezTo>
                  <a:pt x="165835" y="740804"/>
                  <a:pt x="0" y="574969"/>
                  <a:pt x="0" y="370402"/>
                </a:cubicBezTo>
                <a:close/>
              </a:path>
            </a:pathLst>
          </a:custGeom>
          <a:solidFill>
            <a:schemeClr val="lt1"/>
          </a:solidFill>
          <a:ln>
            <a:noFill/>
          </a:ln>
        </p:spPr>
        <p:txBody>
          <a:bodyPr spcFirstLastPara="1" wrap="square" lIns="128510" tIns="128510" rIns="128510" bIns="128510" anchor="ctr" anchorCtr="0">
            <a:noAutofit/>
          </a:bodyPr>
          <a:lstStyle/>
          <a:p>
            <a:pPr algn="ctr" defTabSz="990570">
              <a:lnSpc>
                <a:spcPct val="90000"/>
              </a:lnSpc>
              <a:buClr>
                <a:srgbClr val="000000"/>
              </a:buClr>
              <a:buSzPts val="800"/>
            </a:pPr>
            <a:r>
              <a:rPr lang="en-US" sz="867" kern="0" dirty="0">
                <a:solidFill>
                  <a:srgbClr val="000000"/>
                </a:solidFill>
                <a:latin typeface="Arial Narrow"/>
                <a:ea typeface="Arial Narrow"/>
                <a:cs typeface="Arial Narrow"/>
                <a:sym typeface="Arial Narrow"/>
              </a:rPr>
              <a:t>World class researchers</a:t>
            </a:r>
            <a:endParaRPr sz="1517" kern="0" dirty="0">
              <a:solidFill>
                <a:srgbClr val="000000"/>
              </a:solidFill>
              <a:latin typeface="Arial"/>
              <a:cs typeface="Arial"/>
              <a:sym typeface="Arial"/>
            </a:endParaRPr>
          </a:p>
        </p:txBody>
      </p:sp>
      <p:sp>
        <p:nvSpPr>
          <p:cNvPr id="96" name="Google Shape;96;p15"/>
          <p:cNvSpPr/>
          <p:nvPr/>
        </p:nvSpPr>
        <p:spPr>
          <a:xfrm>
            <a:off x="60100" y="2756166"/>
            <a:ext cx="1183854" cy="1159306"/>
          </a:xfrm>
          <a:custGeom>
            <a:avLst/>
            <a:gdLst/>
            <a:ahLst/>
            <a:cxnLst/>
            <a:rect l="l" t="t" r="r" b="b"/>
            <a:pathLst>
              <a:path w="752739" h="822611" extrusionOk="0">
                <a:moveTo>
                  <a:pt x="0" y="411306"/>
                </a:moveTo>
                <a:cubicBezTo>
                  <a:pt x="0" y="184148"/>
                  <a:pt x="168507" y="0"/>
                  <a:pt x="376370" y="0"/>
                </a:cubicBezTo>
                <a:cubicBezTo>
                  <a:pt x="584233" y="0"/>
                  <a:pt x="752740" y="184148"/>
                  <a:pt x="752740" y="411306"/>
                </a:cubicBezTo>
                <a:cubicBezTo>
                  <a:pt x="752740" y="638464"/>
                  <a:pt x="584233" y="822612"/>
                  <a:pt x="376370" y="822612"/>
                </a:cubicBezTo>
                <a:cubicBezTo>
                  <a:pt x="168507" y="822612"/>
                  <a:pt x="0" y="638464"/>
                  <a:pt x="0" y="411306"/>
                </a:cubicBezTo>
                <a:close/>
              </a:path>
            </a:pathLst>
          </a:custGeom>
          <a:solidFill>
            <a:srgbClr val="D8D8D8"/>
          </a:solidFill>
          <a:ln>
            <a:noFill/>
          </a:ln>
        </p:spPr>
        <p:txBody>
          <a:bodyPr spcFirstLastPara="1" wrap="square" lIns="130406" tIns="141510" rIns="130406" bIns="141510" anchor="ctr" anchorCtr="0">
            <a:noAutofit/>
          </a:bodyPr>
          <a:lstStyle/>
          <a:p>
            <a:pPr algn="ctr" defTabSz="990570">
              <a:lnSpc>
                <a:spcPct val="90000"/>
              </a:lnSpc>
              <a:buClr>
                <a:srgbClr val="000000"/>
              </a:buClr>
              <a:buSzPts val="800"/>
            </a:pPr>
            <a:r>
              <a:rPr lang="en-US" sz="867" kern="0" dirty="0">
                <a:solidFill>
                  <a:srgbClr val="000000"/>
                </a:solidFill>
                <a:latin typeface="Arial Narrow"/>
                <a:ea typeface="Arial Narrow"/>
                <a:cs typeface="Arial Narrow"/>
                <a:sym typeface="Arial Narrow"/>
              </a:rPr>
              <a:t>State of the art research platforms</a:t>
            </a:r>
            <a:endParaRPr sz="1517" kern="0" dirty="0">
              <a:solidFill>
                <a:srgbClr val="000000"/>
              </a:solidFill>
              <a:latin typeface="Arial"/>
              <a:cs typeface="Arial"/>
              <a:sym typeface="Arial"/>
            </a:endParaRPr>
          </a:p>
        </p:txBody>
      </p:sp>
      <p:sp>
        <p:nvSpPr>
          <p:cNvPr id="97" name="Google Shape;97;p15"/>
          <p:cNvSpPr/>
          <p:nvPr/>
        </p:nvSpPr>
        <p:spPr>
          <a:xfrm>
            <a:off x="4263306" y="1521379"/>
            <a:ext cx="1864944" cy="1814441"/>
          </a:xfrm>
          <a:custGeom>
            <a:avLst/>
            <a:gdLst/>
            <a:ahLst/>
            <a:cxnLst/>
            <a:rect l="l" t="t" r="r" b="b"/>
            <a:pathLst>
              <a:path w="1674869" h="1674869" extrusionOk="0">
                <a:moveTo>
                  <a:pt x="0" y="837435"/>
                </a:moveTo>
                <a:cubicBezTo>
                  <a:pt x="0" y="374932"/>
                  <a:pt x="374932" y="0"/>
                  <a:pt x="837435" y="0"/>
                </a:cubicBezTo>
                <a:cubicBezTo>
                  <a:pt x="1299938" y="0"/>
                  <a:pt x="1674870" y="374932"/>
                  <a:pt x="1674870" y="837435"/>
                </a:cubicBezTo>
                <a:cubicBezTo>
                  <a:pt x="1674870" y="1299938"/>
                  <a:pt x="1299938" y="1674870"/>
                  <a:pt x="837435" y="1674870"/>
                </a:cubicBezTo>
                <a:cubicBezTo>
                  <a:pt x="374932" y="1674870"/>
                  <a:pt x="0" y="1299938"/>
                  <a:pt x="0" y="837435"/>
                </a:cubicBezTo>
                <a:close/>
              </a:path>
            </a:pathLst>
          </a:custGeom>
          <a:solidFill>
            <a:srgbClr val="A38342"/>
          </a:solidFill>
          <a:ln>
            <a:noFill/>
          </a:ln>
        </p:spPr>
        <p:txBody>
          <a:bodyPr spcFirstLastPara="1" wrap="square" lIns="290469" tIns="290469" rIns="290469" bIns="290469" anchor="ctr" anchorCtr="0">
            <a:noAutofit/>
          </a:bodyPr>
          <a:lstStyle/>
          <a:p>
            <a:pPr algn="ctr" defTabSz="990570">
              <a:lnSpc>
                <a:spcPct val="90000"/>
              </a:lnSpc>
              <a:buClr>
                <a:srgbClr val="FFFFFF"/>
              </a:buClr>
              <a:buSzPts val="1800"/>
            </a:pPr>
            <a:r>
              <a:rPr lang="en-US" sz="1950" kern="0" dirty="0">
                <a:solidFill>
                  <a:srgbClr val="FFFFFF"/>
                </a:solidFill>
                <a:latin typeface="Arial Narrow"/>
                <a:ea typeface="Arial Narrow"/>
                <a:cs typeface="Arial Narrow"/>
                <a:sym typeface="Arial Narrow"/>
              </a:rPr>
              <a:t>Commercial Partners</a:t>
            </a:r>
            <a:endParaRPr sz="1517" kern="0" dirty="0">
              <a:solidFill>
                <a:srgbClr val="000000"/>
              </a:solidFill>
              <a:latin typeface="Arial"/>
              <a:cs typeface="Arial"/>
              <a:sym typeface="Arial"/>
            </a:endParaRPr>
          </a:p>
        </p:txBody>
      </p:sp>
      <p:sp>
        <p:nvSpPr>
          <p:cNvPr id="98" name="Google Shape;98;p15"/>
          <p:cNvSpPr/>
          <p:nvPr/>
        </p:nvSpPr>
        <p:spPr>
          <a:xfrm>
            <a:off x="4809158" y="874682"/>
            <a:ext cx="907220" cy="907220"/>
          </a:xfrm>
          <a:custGeom>
            <a:avLst/>
            <a:gdLst/>
            <a:ahLst/>
            <a:cxnLst/>
            <a:rect l="l" t="t" r="r" b="b"/>
            <a:pathLst>
              <a:path w="837434" h="837434" extrusionOk="0">
                <a:moveTo>
                  <a:pt x="0" y="418717"/>
                </a:moveTo>
                <a:cubicBezTo>
                  <a:pt x="0" y="187466"/>
                  <a:pt x="187466" y="0"/>
                  <a:pt x="418717" y="0"/>
                </a:cubicBezTo>
                <a:cubicBezTo>
                  <a:pt x="649968" y="0"/>
                  <a:pt x="837434" y="187466"/>
                  <a:pt x="837434" y="418717"/>
                </a:cubicBezTo>
                <a:cubicBezTo>
                  <a:pt x="837434" y="649968"/>
                  <a:pt x="649968" y="837434"/>
                  <a:pt x="418717" y="837434"/>
                </a:cubicBezTo>
                <a:cubicBezTo>
                  <a:pt x="187466" y="837434"/>
                  <a:pt x="0" y="649968"/>
                  <a:pt x="0" y="418717"/>
                </a:cubicBezTo>
                <a:close/>
              </a:path>
            </a:pathLst>
          </a:custGeom>
          <a:solidFill>
            <a:srgbClr val="D8D8D8"/>
          </a:solidFill>
          <a:ln>
            <a:noFill/>
          </a:ln>
        </p:spPr>
        <p:txBody>
          <a:bodyPr spcFirstLastPara="1" wrap="square" lIns="143840" tIns="143840" rIns="143840" bIns="143840" anchor="ctr" anchorCtr="0">
            <a:noAutofit/>
          </a:bodyPr>
          <a:lstStyle/>
          <a:p>
            <a:pPr algn="ctr" defTabSz="990570">
              <a:lnSpc>
                <a:spcPct val="90000"/>
              </a:lnSpc>
              <a:buClr>
                <a:srgbClr val="000000"/>
              </a:buClr>
              <a:buSzPts val="800"/>
            </a:pPr>
            <a:r>
              <a:rPr lang="en-US" sz="867" kern="0" dirty="0">
                <a:solidFill>
                  <a:srgbClr val="000000"/>
                </a:solidFill>
                <a:latin typeface="Arial Narrow"/>
                <a:ea typeface="Arial Narrow"/>
                <a:cs typeface="Arial Narrow"/>
                <a:sym typeface="Arial Narrow"/>
              </a:rPr>
              <a:t>Pfizer</a:t>
            </a:r>
            <a:endParaRPr sz="1517" kern="0" dirty="0">
              <a:solidFill>
                <a:srgbClr val="000000"/>
              </a:solidFill>
              <a:latin typeface="Arial"/>
              <a:cs typeface="Arial"/>
              <a:sym typeface="Arial"/>
            </a:endParaRPr>
          </a:p>
        </p:txBody>
      </p:sp>
      <p:sp>
        <p:nvSpPr>
          <p:cNvPr id="99" name="Google Shape;99;p15"/>
          <p:cNvSpPr/>
          <p:nvPr/>
        </p:nvSpPr>
        <p:spPr>
          <a:xfrm>
            <a:off x="5834940" y="1252982"/>
            <a:ext cx="907220" cy="907220"/>
          </a:xfrm>
          <a:custGeom>
            <a:avLst/>
            <a:gdLst/>
            <a:ahLst/>
            <a:cxnLst/>
            <a:rect l="l" t="t" r="r" b="b"/>
            <a:pathLst>
              <a:path w="837434" h="837434" extrusionOk="0">
                <a:moveTo>
                  <a:pt x="0" y="418717"/>
                </a:moveTo>
                <a:cubicBezTo>
                  <a:pt x="0" y="187466"/>
                  <a:pt x="187466" y="0"/>
                  <a:pt x="418717" y="0"/>
                </a:cubicBezTo>
                <a:cubicBezTo>
                  <a:pt x="649968" y="0"/>
                  <a:pt x="837434" y="187466"/>
                  <a:pt x="837434" y="418717"/>
                </a:cubicBezTo>
                <a:cubicBezTo>
                  <a:pt x="837434" y="649968"/>
                  <a:pt x="649968" y="837434"/>
                  <a:pt x="418717" y="837434"/>
                </a:cubicBezTo>
                <a:cubicBezTo>
                  <a:pt x="187466" y="837434"/>
                  <a:pt x="0" y="649968"/>
                  <a:pt x="0" y="418717"/>
                </a:cubicBezTo>
                <a:close/>
              </a:path>
            </a:pathLst>
          </a:custGeom>
          <a:solidFill>
            <a:srgbClr val="D8D8D8"/>
          </a:solidFill>
          <a:ln>
            <a:noFill/>
          </a:ln>
        </p:spPr>
        <p:txBody>
          <a:bodyPr spcFirstLastPara="1" wrap="square" lIns="143840" tIns="143840" rIns="143840" bIns="143840" anchor="ctr" anchorCtr="0">
            <a:noAutofit/>
          </a:bodyPr>
          <a:lstStyle/>
          <a:p>
            <a:pPr algn="ctr" defTabSz="990570">
              <a:lnSpc>
                <a:spcPct val="90000"/>
              </a:lnSpc>
              <a:buClr>
                <a:srgbClr val="000000"/>
              </a:buClr>
              <a:buSzPts val="800"/>
            </a:pPr>
            <a:r>
              <a:rPr lang="en-US" sz="867" kern="0" dirty="0">
                <a:solidFill>
                  <a:srgbClr val="000000"/>
                </a:solidFill>
                <a:latin typeface="Arial Narrow"/>
                <a:ea typeface="Arial Narrow"/>
                <a:cs typeface="Arial Narrow"/>
                <a:sym typeface="Arial Narrow"/>
              </a:rPr>
              <a:t>Bosch</a:t>
            </a:r>
            <a:endParaRPr sz="1517" kern="0" dirty="0">
              <a:solidFill>
                <a:srgbClr val="000000"/>
              </a:solidFill>
              <a:latin typeface="Arial"/>
              <a:cs typeface="Arial"/>
              <a:sym typeface="Arial"/>
            </a:endParaRPr>
          </a:p>
        </p:txBody>
      </p:sp>
      <p:sp>
        <p:nvSpPr>
          <p:cNvPr id="100" name="Google Shape;100;p15"/>
          <p:cNvSpPr/>
          <p:nvPr/>
        </p:nvSpPr>
        <p:spPr>
          <a:xfrm>
            <a:off x="5917921" y="2206938"/>
            <a:ext cx="907220" cy="907220"/>
          </a:xfrm>
          <a:custGeom>
            <a:avLst/>
            <a:gdLst/>
            <a:ahLst/>
            <a:cxnLst/>
            <a:rect l="l" t="t" r="r" b="b"/>
            <a:pathLst>
              <a:path w="837434" h="837434" extrusionOk="0">
                <a:moveTo>
                  <a:pt x="0" y="418717"/>
                </a:moveTo>
                <a:cubicBezTo>
                  <a:pt x="0" y="187466"/>
                  <a:pt x="187466" y="0"/>
                  <a:pt x="418717" y="0"/>
                </a:cubicBezTo>
                <a:cubicBezTo>
                  <a:pt x="649968" y="0"/>
                  <a:pt x="837434" y="187466"/>
                  <a:pt x="837434" y="418717"/>
                </a:cubicBezTo>
                <a:cubicBezTo>
                  <a:pt x="837434" y="649968"/>
                  <a:pt x="649968" y="837434"/>
                  <a:pt x="418717" y="837434"/>
                </a:cubicBezTo>
                <a:cubicBezTo>
                  <a:pt x="187466" y="837434"/>
                  <a:pt x="0" y="649968"/>
                  <a:pt x="0" y="418717"/>
                </a:cubicBezTo>
                <a:close/>
              </a:path>
            </a:pathLst>
          </a:custGeom>
          <a:solidFill>
            <a:srgbClr val="BFBFBF"/>
          </a:solidFill>
          <a:ln>
            <a:noFill/>
          </a:ln>
        </p:spPr>
        <p:txBody>
          <a:bodyPr spcFirstLastPara="1" wrap="square" lIns="143840" tIns="143840" rIns="143840" bIns="143840" anchor="ctr" anchorCtr="0">
            <a:noAutofit/>
          </a:bodyPr>
          <a:lstStyle/>
          <a:p>
            <a:pPr algn="ctr" defTabSz="990570">
              <a:lnSpc>
                <a:spcPct val="90000"/>
              </a:lnSpc>
              <a:buClr>
                <a:srgbClr val="000000"/>
              </a:buClr>
              <a:buSzPts val="800"/>
            </a:pPr>
            <a:r>
              <a:rPr lang="en-US" sz="867" kern="0" dirty="0">
                <a:solidFill>
                  <a:srgbClr val="000000"/>
                </a:solidFill>
                <a:latin typeface="Arial Narrow"/>
                <a:ea typeface="Arial Narrow"/>
                <a:cs typeface="Arial Narrow"/>
                <a:sym typeface="Arial Narrow"/>
              </a:rPr>
              <a:t>BHP Billion</a:t>
            </a:r>
            <a:endParaRPr sz="1517" kern="0" dirty="0">
              <a:solidFill>
                <a:srgbClr val="000000"/>
              </a:solidFill>
              <a:latin typeface="Arial"/>
              <a:cs typeface="Arial"/>
              <a:sym typeface="Arial"/>
            </a:endParaRPr>
          </a:p>
        </p:txBody>
      </p:sp>
      <p:sp>
        <p:nvSpPr>
          <p:cNvPr id="101" name="Google Shape;101;p15"/>
          <p:cNvSpPr/>
          <p:nvPr/>
        </p:nvSpPr>
        <p:spPr>
          <a:xfrm>
            <a:off x="5296982" y="3047007"/>
            <a:ext cx="907220" cy="907220"/>
          </a:xfrm>
          <a:custGeom>
            <a:avLst/>
            <a:gdLst/>
            <a:ahLst/>
            <a:cxnLst/>
            <a:rect l="l" t="t" r="r" b="b"/>
            <a:pathLst>
              <a:path w="837434" h="837434" extrusionOk="0">
                <a:moveTo>
                  <a:pt x="0" y="418717"/>
                </a:moveTo>
                <a:cubicBezTo>
                  <a:pt x="0" y="187466"/>
                  <a:pt x="187466" y="0"/>
                  <a:pt x="418717" y="0"/>
                </a:cubicBezTo>
                <a:cubicBezTo>
                  <a:pt x="649968" y="0"/>
                  <a:pt x="837434" y="187466"/>
                  <a:pt x="837434" y="418717"/>
                </a:cubicBezTo>
                <a:cubicBezTo>
                  <a:pt x="837434" y="649968"/>
                  <a:pt x="649968" y="837434"/>
                  <a:pt x="418717" y="837434"/>
                </a:cubicBezTo>
                <a:cubicBezTo>
                  <a:pt x="187466" y="837434"/>
                  <a:pt x="0" y="649968"/>
                  <a:pt x="0" y="418717"/>
                </a:cubicBezTo>
                <a:close/>
              </a:path>
            </a:pathLst>
          </a:custGeom>
          <a:solidFill>
            <a:schemeClr val="lt1"/>
          </a:solidFill>
          <a:ln>
            <a:noFill/>
          </a:ln>
        </p:spPr>
        <p:txBody>
          <a:bodyPr spcFirstLastPara="1" wrap="square" lIns="143840" tIns="143840" rIns="143840" bIns="143840" anchor="ctr" anchorCtr="0">
            <a:noAutofit/>
          </a:bodyPr>
          <a:lstStyle/>
          <a:p>
            <a:pPr algn="ctr" defTabSz="990570">
              <a:lnSpc>
                <a:spcPct val="90000"/>
              </a:lnSpc>
              <a:buClr>
                <a:srgbClr val="000000"/>
              </a:buClr>
              <a:buSzPts val="800"/>
            </a:pPr>
            <a:r>
              <a:rPr lang="en-US" sz="867" kern="0" dirty="0">
                <a:solidFill>
                  <a:srgbClr val="000000"/>
                </a:solidFill>
                <a:latin typeface="Arial Narrow"/>
                <a:ea typeface="Arial Narrow"/>
                <a:cs typeface="Arial Narrow"/>
                <a:sym typeface="Arial Narrow"/>
              </a:rPr>
              <a:t>Woodside</a:t>
            </a:r>
            <a:endParaRPr sz="1517" kern="0" dirty="0">
              <a:solidFill>
                <a:srgbClr val="000000"/>
              </a:solidFill>
              <a:latin typeface="Arial"/>
              <a:cs typeface="Arial"/>
              <a:sym typeface="Arial"/>
            </a:endParaRPr>
          </a:p>
        </p:txBody>
      </p:sp>
      <p:sp>
        <p:nvSpPr>
          <p:cNvPr id="102" name="Google Shape;102;p15"/>
          <p:cNvSpPr/>
          <p:nvPr/>
        </p:nvSpPr>
        <p:spPr>
          <a:xfrm>
            <a:off x="4284104" y="3122171"/>
            <a:ext cx="907220" cy="907220"/>
          </a:xfrm>
          <a:custGeom>
            <a:avLst/>
            <a:gdLst/>
            <a:ahLst/>
            <a:cxnLst/>
            <a:rect l="l" t="t" r="r" b="b"/>
            <a:pathLst>
              <a:path w="837434" h="837434" extrusionOk="0">
                <a:moveTo>
                  <a:pt x="0" y="418717"/>
                </a:moveTo>
                <a:cubicBezTo>
                  <a:pt x="0" y="187466"/>
                  <a:pt x="187466" y="0"/>
                  <a:pt x="418717" y="0"/>
                </a:cubicBezTo>
                <a:cubicBezTo>
                  <a:pt x="649968" y="0"/>
                  <a:pt x="837434" y="187466"/>
                  <a:pt x="837434" y="418717"/>
                </a:cubicBezTo>
                <a:cubicBezTo>
                  <a:pt x="837434" y="649968"/>
                  <a:pt x="649968" y="837434"/>
                  <a:pt x="418717" y="837434"/>
                </a:cubicBezTo>
                <a:cubicBezTo>
                  <a:pt x="187466" y="837434"/>
                  <a:pt x="0" y="649968"/>
                  <a:pt x="0" y="418717"/>
                </a:cubicBezTo>
                <a:close/>
              </a:path>
            </a:pathLst>
          </a:custGeom>
          <a:solidFill>
            <a:srgbClr val="D8D8D8"/>
          </a:solidFill>
          <a:ln>
            <a:noFill/>
          </a:ln>
        </p:spPr>
        <p:txBody>
          <a:bodyPr spcFirstLastPara="1" wrap="square" lIns="143840" tIns="143840" rIns="143840" bIns="143840" anchor="ctr" anchorCtr="0">
            <a:noAutofit/>
          </a:bodyPr>
          <a:lstStyle/>
          <a:p>
            <a:pPr algn="ctr" defTabSz="990570">
              <a:lnSpc>
                <a:spcPct val="90000"/>
              </a:lnSpc>
              <a:buClr>
                <a:srgbClr val="000000"/>
              </a:buClr>
              <a:buSzPts val="800"/>
            </a:pPr>
            <a:r>
              <a:rPr lang="en-US" sz="867" kern="0" dirty="0">
                <a:solidFill>
                  <a:srgbClr val="000000"/>
                </a:solidFill>
                <a:latin typeface="Arial Narrow"/>
                <a:ea typeface="Arial Narrow"/>
                <a:cs typeface="Arial Narrow"/>
                <a:sym typeface="Arial Narrow"/>
              </a:rPr>
              <a:t>Agilent Technologies</a:t>
            </a:r>
            <a:endParaRPr sz="1517" kern="0" dirty="0">
              <a:solidFill>
                <a:srgbClr val="000000"/>
              </a:solidFill>
              <a:latin typeface="Arial"/>
              <a:cs typeface="Arial"/>
              <a:sym typeface="Arial"/>
            </a:endParaRPr>
          </a:p>
        </p:txBody>
      </p:sp>
      <p:sp>
        <p:nvSpPr>
          <p:cNvPr id="103" name="Google Shape;103;p15"/>
          <p:cNvSpPr/>
          <p:nvPr/>
        </p:nvSpPr>
        <p:spPr>
          <a:xfrm>
            <a:off x="3620275" y="2271730"/>
            <a:ext cx="907220" cy="907220"/>
          </a:xfrm>
          <a:custGeom>
            <a:avLst/>
            <a:gdLst/>
            <a:ahLst/>
            <a:cxnLst/>
            <a:rect l="l" t="t" r="r" b="b"/>
            <a:pathLst>
              <a:path w="837434" h="837434" extrusionOk="0">
                <a:moveTo>
                  <a:pt x="0" y="418717"/>
                </a:moveTo>
                <a:cubicBezTo>
                  <a:pt x="0" y="187466"/>
                  <a:pt x="187466" y="0"/>
                  <a:pt x="418717" y="0"/>
                </a:cubicBezTo>
                <a:cubicBezTo>
                  <a:pt x="649968" y="0"/>
                  <a:pt x="837434" y="187466"/>
                  <a:pt x="837434" y="418717"/>
                </a:cubicBezTo>
                <a:cubicBezTo>
                  <a:pt x="837434" y="649968"/>
                  <a:pt x="649968" y="837434"/>
                  <a:pt x="418717" y="837434"/>
                </a:cubicBezTo>
                <a:cubicBezTo>
                  <a:pt x="187466" y="837434"/>
                  <a:pt x="0" y="649968"/>
                  <a:pt x="0" y="418717"/>
                </a:cubicBezTo>
                <a:close/>
              </a:path>
            </a:pathLst>
          </a:custGeom>
          <a:solidFill>
            <a:srgbClr val="F2F2F2"/>
          </a:solidFill>
          <a:ln>
            <a:noFill/>
          </a:ln>
        </p:spPr>
        <p:txBody>
          <a:bodyPr spcFirstLastPara="1" wrap="square" lIns="143840" tIns="143840" rIns="143840" bIns="143840" anchor="ctr" anchorCtr="0">
            <a:noAutofit/>
          </a:bodyPr>
          <a:lstStyle/>
          <a:p>
            <a:pPr algn="ctr" defTabSz="990570">
              <a:lnSpc>
                <a:spcPct val="90000"/>
              </a:lnSpc>
              <a:buClr>
                <a:srgbClr val="000000"/>
              </a:buClr>
              <a:buSzPts val="800"/>
            </a:pPr>
            <a:r>
              <a:rPr lang="en-US" sz="867" kern="0" dirty="0">
                <a:solidFill>
                  <a:srgbClr val="000000"/>
                </a:solidFill>
                <a:latin typeface="Arial Narrow"/>
                <a:ea typeface="Arial Narrow"/>
                <a:cs typeface="Arial Narrow"/>
                <a:sym typeface="Arial Narrow"/>
              </a:rPr>
              <a:t>Johnson &amp; Johnson</a:t>
            </a:r>
            <a:endParaRPr sz="1517" kern="0" dirty="0">
              <a:solidFill>
                <a:srgbClr val="000000"/>
              </a:solidFill>
              <a:latin typeface="Arial"/>
              <a:cs typeface="Arial"/>
              <a:sym typeface="Arial"/>
            </a:endParaRPr>
          </a:p>
        </p:txBody>
      </p:sp>
      <p:sp>
        <p:nvSpPr>
          <p:cNvPr id="104" name="Google Shape;104;p15"/>
          <p:cNvSpPr/>
          <p:nvPr/>
        </p:nvSpPr>
        <p:spPr>
          <a:xfrm>
            <a:off x="3866845" y="1251454"/>
            <a:ext cx="907220" cy="907220"/>
          </a:xfrm>
          <a:custGeom>
            <a:avLst/>
            <a:gdLst/>
            <a:ahLst/>
            <a:cxnLst/>
            <a:rect l="l" t="t" r="r" b="b"/>
            <a:pathLst>
              <a:path w="837434" h="837434" extrusionOk="0">
                <a:moveTo>
                  <a:pt x="0" y="418717"/>
                </a:moveTo>
                <a:cubicBezTo>
                  <a:pt x="0" y="187466"/>
                  <a:pt x="187466" y="0"/>
                  <a:pt x="418717" y="0"/>
                </a:cubicBezTo>
                <a:cubicBezTo>
                  <a:pt x="649968" y="0"/>
                  <a:pt x="837434" y="187466"/>
                  <a:pt x="837434" y="418717"/>
                </a:cubicBezTo>
                <a:cubicBezTo>
                  <a:pt x="837434" y="649968"/>
                  <a:pt x="649968" y="837434"/>
                  <a:pt x="418717" y="837434"/>
                </a:cubicBezTo>
                <a:cubicBezTo>
                  <a:pt x="187466" y="837434"/>
                  <a:pt x="0" y="649968"/>
                  <a:pt x="0" y="418717"/>
                </a:cubicBezTo>
                <a:close/>
              </a:path>
            </a:pathLst>
          </a:custGeom>
          <a:solidFill>
            <a:schemeClr val="lt1"/>
          </a:solidFill>
          <a:ln>
            <a:noFill/>
          </a:ln>
        </p:spPr>
        <p:txBody>
          <a:bodyPr spcFirstLastPara="1" wrap="square" lIns="143840" tIns="143840" rIns="143840" bIns="143840" anchor="ctr" anchorCtr="0">
            <a:noAutofit/>
          </a:bodyPr>
          <a:lstStyle/>
          <a:p>
            <a:pPr algn="ctr" defTabSz="990570">
              <a:lnSpc>
                <a:spcPct val="90000"/>
              </a:lnSpc>
              <a:buClr>
                <a:srgbClr val="000000"/>
              </a:buClr>
              <a:buSzPts val="800"/>
            </a:pPr>
            <a:r>
              <a:rPr lang="en-US" sz="867" kern="0" dirty="0">
                <a:solidFill>
                  <a:srgbClr val="000000"/>
                </a:solidFill>
                <a:latin typeface="Arial Narrow"/>
                <a:ea typeface="Arial Narrow"/>
                <a:cs typeface="Arial Narrow"/>
                <a:sym typeface="Arial Narrow"/>
              </a:rPr>
              <a:t>AWS</a:t>
            </a:r>
            <a:endParaRPr sz="867" kern="0" dirty="0">
              <a:solidFill>
                <a:srgbClr val="000000"/>
              </a:solidFill>
              <a:latin typeface="Arial Narrow"/>
              <a:ea typeface="Arial Narrow"/>
              <a:cs typeface="Arial Narrow"/>
              <a:sym typeface="Arial Narrow"/>
            </a:endParaRPr>
          </a:p>
        </p:txBody>
      </p:sp>
      <p:sp>
        <p:nvSpPr>
          <p:cNvPr id="105" name="Google Shape;105;p15"/>
          <p:cNvSpPr/>
          <p:nvPr/>
        </p:nvSpPr>
        <p:spPr>
          <a:xfrm>
            <a:off x="7153426" y="2909453"/>
            <a:ext cx="2071536" cy="1976767"/>
          </a:xfrm>
          <a:custGeom>
            <a:avLst/>
            <a:gdLst/>
            <a:ahLst/>
            <a:cxnLst/>
            <a:rect l="l" t="t" r="r" b="b"/>
            <a:pathLst>
              <a:path w="1824708" h="1824708" extrusionOk="0">
                <a:moveTo>
                  <a:pt x="0" y="912354"/>
                </a:moveTo>
                <a:cubicBezTo>
                  <a:pt x="0" y="408475"/>
                  <a:pt x="408475" y="0"/>
                  <a:pt x="912354" y="0"/>
                </a:cubicBezTo>
                <a:cubicBezTo>
                  <a:pt x="1416233" y="0"/>
                  <a:pt x="1824708" y="408475"/>
                  <a:pt x="1824708" y="912354"/>
                </a:cubicBezTo>
                <a:cubicBezTo>
                  <a:pt x="1824708" y="1416233"/>
                  <a:pt x="1416233" y="1824708"/>
                  <a:pt x="912354" y="1824708"/>
                </a:cubicBezTo>
                <a:cubicBezTo>
                  <a:pt x="408475" y="1824708"/>
                  <a:pt x="0" y="1416233"/>
                  <a:pt x="0" y="912354"/>
                </a:cubicBezTo>
                <a:close/>
              </a:path>
            </a:pathLst>
          </a:custGeom>
          <a:solidFill>
            <a:srgbClr val="2F5496"/>
          </a:solidFill>
          <a:ln>
            <a:noFill/>
          </a:ln>
        </p:spPr>
        <p:txBody>
          <a:bodyPr spcFirstLastPara="1" wrap="square" lIns="316983" tIns="316983" rIns="316983" bIns="316983" anchor="ctr" anchorCtr="0">
            <a:noAutofit/>
          </a:bodyPr>
          <a:lstStyle/>
          <a:p>
            <a:pPr algn="ctr" defTabSz="990570">
              <a:lnSpc>
                <a:spcPct val="90000"/>
              </a:lnSpc>
              <a:buClr>
                <a:srgbClr val="FFFFFF"/>
              </a:buClr>
              <a:buSzPts val="2000"/>
            </a:pPr>
            <a:r>
              <a:rPr lang="en-US" sz="2167" kern="0" dirty="0">
                <a:solidFill>
                  <a:srgbClr val="FFFFFF"/>
                </a:solidFill>
                <a:latin typeface="Arial Narrow"/>
                <a:ea typeface="Arial Narrow"/>
                <a:cs typeface="Arial Narrow"/>
                <a:sym typeface="Arial Narrow"/>
              </a:rPr>
              <a:t>Knowledge-based industries</a:t>
            </a:r>
            <a:endParaRPr sz="1517" kern="0" dirty="0">
              <a:solidFill>
                <a:srgbClr val="000000"/>
              </a:solidFill>
              <a:latin typeface="Arial"/>
              <a:cs typeface="Arial"/>
              <a:sym typeface="Arial"/>
            </a:endParaRPr>
          </a:p>
        </p:txBody>
      </p:sp>
      <p:sp>
        <p:nvSpPr>
          <p:cNvPr id="106" name="Google Shape;106;p15"/>
          <p:cNvSpPr/>
          <p:nvPr/>
        </p:nvSpPr>
        <p:spPr>
          <a:xfrm>
            <a:off x="7405989" y="1971780"/>
            <a:ext cx="1096404" cy="1150554"/>
          </a:xfrm>
          <a:custGeom>
            <a:avLst/>
            <a:gdLst/>
            <a:ahLst/>
            <a:cxnLst/>
            <a:rect l="l" t="t" r="r" b="b"/>
            <a:pathLst>
              <a:path w="912354" h="912354" extrusionOk="0">
                <a:moveTo>
                  <a:pt x="0" y="456177"/>
                </a:moveTo>
                <a:cubicBezTo>
                  <a:pt x="0" y="204237"/>
                  <a:pt x="204237" y="0"/>
                  <a:pt x="456177" y="0"/>
                </a:cubicBezTo>
                <a:cubicBezTo>
                  <a:pt x="708117" y="0"/>
                  <a:pt x="912354" y="204237"/>
                  <a:pt x="912354" y="456177"/>
                </a:cubicBezTo>
                <a:cubicBezTo>
                  <a:pt x="912354" y="708117"/>
                  <a:pt x="708117" y="912354"/>
                  <a:pt x="456177" y="912354"/>
                </a:cubicBezTo>
                <a:cubicBezTo>
                  <a:pt x="204237" y="912354"/>
                  <a:pt x="0" y="708117"/>
                  <a:pt x="0" y="456177"/>
                </a:cubicBezTo>
                <a:close/>
              </a:path>
            </a:pathLst>
          </a:custGeom>
          <a:solidFill>
            <a:schemeClr val="lt1"/>
          </a:solidFill>
          <a:ln>
            <a:noFill/>
          </a:ln>
        </p:spPr>
        <p:txBody>
          <a:bodyPr spcFirstLastPara="1" wrap="square" lIns="157110" tIns="157110" rIns="157110" bIns="157110" anchor="ctr" anchorCtr="0">
            <a:noAutofit/>
          </a:bodyPr>
          <a:lstStyle/>
          <a:p>
            <a:pPr algn="ctr" defTabSz="990570">
              <a:lnSpc>
                <a:spcPct val="90000"/>
              </a:lnSpc>
              <a:buClr>
                <a:srgbClr val="000000"/>
              </a:buClr>
              <a:buSzPts val="900"/>
            </a:pPr>
            <a:r>
              <a:rPr lang="en-US" sz="975" kern="0" dirty="0">
                <a:solidFill>
                  <a:srgbClr val="000000"/>
                </a:solidFill>
                <a:latin typeface="Arial Narrow"/>
                <a:ea typeface="Arial Narrow"/>
                <a:cs typeface="Arial Narrow"/>
                <a:sym typeface="Arial Narrow"/>
              </a:rPr>
              <a:t>Bio-tech and Therapeutics</a:t>
            </a:r>
            <a:endParaRPr sz="1517" kern="0" dirty="0">
              <a:solidFill>
                <a:srgbClr val="000000"/>
              </a:solidFill>
              <a:latin typeface="Arial"/>
              <a:cs typeface="Arial"/>
              <a:sym typeface="Arial"/>
            </a:endParaRPr>
          </a:p>
        </p:txBody>
      </p:sp>
      <p:sp>
        <p:nvSpPr>
          <p:cNvPr id="107" name="Google Shape;107;p15"/>
          <p:cNvSpPr/>
          <p:nvPr/>
        </p:nvSpPr>
        <p:spPr>
          <a:xfrm>
            <a:off x="8523489" y="2563237"/>
            <a:ext cx="988384" cy="988384"/>
          </a:xfrm>
          <a:custGeom>
            <a:avLst/>
            <a:gdLst/>
            <a:ahLst/>
            <a:cxnLst/>
            <a:rect l="l" t="t" r="r" b="b"/>
            <a:pathLst>
              <a:path w="912354" h="912354" extrusionOk="0">
                <a:moveTo>
                  <a:pt x="0" y="456177"/>
                </a:moveTo>
                <a:cubicBezTo>
                  <a:pt x="0" y="204237"/>
                  <a:pt x="204237" y="0"/>
                  <a:pt x="456177" y="0"/>
                </a:cubicBezTo>
                <a:cubicBezTo>
                  <a:pt x="708117" y="0"/>
                  <a:pt x="912354" y="204237"/>
                  <a:pt x="912354" y="456177"/>
                </a:cubicBezTo>
                <a:cubicBezTo>
                  <a:pt x="912354" y="708117"/>
                  <a:pt x="708117" y="912354"/>
                  <a:pt x="456177" y="912354"/>
                </a:cubicBezTo>
                <a:cubicBezTo>
                  <a:pt x="204237" y="912354"/>
                  <a:pt x="0" y="708117"/>
                  <a:pt x="0" y="456177"/>
                </a:cubicBezTo>
                <a:close/>
              </a:path>
            </a:pathLst>
          </a:custGeom>
          <a:solidFill>
            <a:srgbClr val="BFBFBF"/>
          </a:solidFill>
          <a:ln>
            <a:noFill/>
          </a:ln>
        </p:spPr>
        <p:txBody>
          <a:bodyPr spcFirstLastPara="1" wrap="square" lIns="157110" tIns="157110" rIns="157110" bIns="157110" anchor="ctr" anchorCtr="0">
            <a:noAutofit/>
          </a:bodyPr>
          <a:lstStyle/>
          <a:p>
            <a:pPr algn="ctr" defTabSz="990570">
              <a:lnSpc>
                <a:spcPct val="90000"/>
              </a:lnSpc>
              <a:buClr>
                <a:srgbClr val="000000"/>
              </a:buClr>
              <a:buSzPts val="900"/>
            </a:pPr>
            <a:r>
              <a:rPr lang="en-US" sz="975" kern="0" dirty="0">
                <a:solidFill>
                  <a:srgbClr val="000000"/>
                </a:solidFill>
                <a:latin typeface="Arial Narrow"/>
                <a:ea typeface="Arial Narrow"/>
                <a:cs typeface="Arial Narrow"/>
                <a:sym typeface="Arial Narrow"/>
              </a:rPr>
              <a:t>Med-tech</a:t>
            </a:r>
            <a:endParaRPr sz="1517" kern="0" dirty="0">
              <a:solidFill>
                <a:srgbClr val="000000"/>
              </a:solidFill>
              <a:latin typeface="Arial"/>
              <a:cs typeface="Arial"/>
              <a:sym typeface="Arial"/>
            </a:endParaRPr>
          </a:p>
        </p:txBody>
      </p:sp>
      <p:sp>
        <p:nvSpPr>
          <p:cNvPr id="108" name="Google Shape;108;p15"/>
          <p:cNvSpPr/>
          <p:nvPr/>
        </p:nvSpPr>
        <p:spPr>
          <a:xfrm>
            <a:off x="7839389" y="4700333"/>
            <a:ext cx="1070684" cy="944454"/>
          </a:xfrm>
          <a:custGeom>
            <a:avLst/>
            <a:gdLst/>
            <a:ahLst/>
            <a:cxnLst/>
            <a:rect l="l" t="t" r="r" b="b"/>
            <a:pathLst>
              <a:path w="912354" h="912354" extrusionOk="0">
                <a:moveTo>
                  <a:pt x="0" y="456177"/>
                </a:moveTo>
                <a:cubicBezTo>
                  <a:pt x="0" y="204237"/>
                  <a:pt x="204237" y="0"/>
                  <a:pt x="456177" y="0"/>
                </a:cubicBezTo>
                <a:cubicBezTo>
                  <a:pt x="708117" y="0"/>
                  <a:pt x="912354" y="204237"/>
                  <a:pt x="912354" y="456177"/>
                </a:cubicBezTo>
                <a:cubicBezTo>
                  <a:pt x="912354" y="708117"/>
                  <a:pt x="708117" y="912354"/>
                  <a:pt x="456177" y="912354"/>
                </a:cubicBezTo>
                <a:cubicBezTo>
                  <a:pt x="204237" y="912354"/>
                  <a:pt x="0" y="708117"/>
                  <a:pt x="0" y="456177"/>
                </a:cubicBezTo>
                <a:close/>
              </a:path>
            </a:pathLst>
          </a:custGeom>
          <a:solidFill>
            <a:srgbClr val="F2F2F2"/>
          </a:solidFill>
          <a:ln>
            <a:noFill/>
          </a:ln>
        </p:spPr>
        <p:txBody>
          <a:bodyPr spcFirstLastPara="1" wrap="square" lIns="157110" tIns="157110" rIns="157110" bIns="157110" anchor="ctr" anchorCtr="0">
            <a:noAutofit/>
          </a:bodyPr>
          <a:lstStyle/>
          <a:p>
            <a:pPr algn="ctr" defTabSz="990570">
              <a:lnSpc>
                <a:spcPct val="90000"/>
              </a:lnSpc>
              <a:buClr>
                <a:srgbClr val="000000"/>
              </a:buClr>
              <a:buSzPts val="900"/>
            </a:pPr>
            <a:r>
              <a:rPr lang="en-US" sz="975" kern="0" dirty="0">
                <a:solidFill>
                  <a:srgbClr val="000000"/>
                </a:solidFill>
                <a:latin typeface="Arial Narrow"/>
                <a:ea typeface="Arial Narrow"/>
                <a:cs typeface="Arial Narrow"/>
                <a:sym typeface="Arial Narrow"/>
              </a:rPr>
              <a:t>Data AI &amp; Technology</a:t>
            </a:r>
            <a:endParaRPr sz="1517" kern="0" dirty="0">
              <a:solidFill>
                <a:srgbClr val="000000"/>
              </a:solidFill>
              <a:latin typeface="Arial"/>
              <a:cs typeface="Arial"/>
              <a:sym typeface="Arial"/>
            </a:endParaRPr>
          </a:p>
        </p:txBody>
      </p:sp>
      <p:sp>
        <p:nvSpPr>
          <p:cNvPr id="109" name="Google Shape;109;p15"/>
          <p:cNvSpPr/>
          <p:nvPr/>
        </p:nvSpPr>
        <p:spPr>
          <a:xfrm>
            <a:off x="6825141" y="4274265"/>
            <a:ext cx="963381" cy="1022471"/>
          </a:xfrm>
          <a:custGeom>
            <a:avLst/>
            <a:gdLst/>
            <a:ahLst/>
            <a:cxnLst/>
            <a:rect l="l" t="t" r="r" b="b"/>
            <a:pathLst>
              <a:path w="912354" h="912354" extrusionOk="0">
                <a:moveTo>
                  <a:pt x="0" y="456177"/>
                </a:moveTo>
                <a:cubicBezTo>
                  <a:pt x="0" y="204237"/>
                  <a:pt x="204237" y="0"/>
                  <a:pt x="456177" y="0"/>
                </a:cubicBezTo>
                <a:cubicBezTo>
                  <a:pt x="708117" y="0"/>
                  <a:pt x="912354" y="204237"/>
                  <a:pt x="912354" y="456177"/>
                </a:cubicBezTo>
                <a:cubicBezTo>
                  <a:pt x="912354" y="708117"/>
                  <a:pt x="708117" y="912354"/>
                  <a:pt x="456177" y="912354"/>
                </a:cubicBezTo>
                <a:cubicBezTo>
                  <a:pt x="204237" y="912354"/>
                  <a:pt x="0" y="708117"/>
                  <a:pt x="0" y="456177"/>
                </a:cubicBezTo>
                <a:close/>
              </a:path>
            </a:pathLst>
          </a:custGeom>
          <a:solidFill>
            <a:schemeClr val="lt1"/>
          </a:solidFill>
          <a:ln>
            <a:noFill/>
          </a:ln>
        </p:spPr>
        <p:txBody>
          <a:bodyPr spcFirstLastPara="1" wrap="square" lIns="157110" tIns="157110" rIns="157110" bIns="157110" anchor="ctr" anchorCtr="0">
            <a:noAutofit/>
          </a:bodyPr>
          <a:lstStyle/>
          <a:p>
            <a:pPr algn="ctr" defTabSz="990570">
              <a:lnSpc>
                <a:spcPct val="90000"/>
              </a:lnSpc>
              <a:buClr>
                <a:srgbClr val="000000"/>
              </a:buClr>
              <a:buSzPts val="900"/>
            </a:pPr>
            <a:r>
              <a:rPr lang="en-US" sz="975" kern="0" dirty="0">
                <a:solidFill>
                  <a:srgbClr val="000000"/>
                </a:solidFill>
                <a:latin typeface="Arial Narrow"/>
                <a:ea typeface="Arial Narrow"/>
                <a:cs typeface="Arial Narrow"/>
                <a:sym typeface="Arial Narrow"/>
              </a:rPr>
              <a:t>Future Materials </a:t>
            </a:r>
            <a:endParaRPr sz="1517" kern="0" dirty="0">
              <a:solidFill>
                <a:srgbClr val="000000"/>
              </a:solidFill>
              <a:latin typeface="Arial"/>
              <a:cs typeface="Arial"/>
              <a:sym typeface="Arial"/>
            </a:endParaRPr>
          </a:p>
        </p:txBody>
      </p:sp>
      <p:sp>
        <p:nvSpPr>
          <p:cNvPr id="110" name="Google Shape;110;p15"/>
          <p:cNvSpPr/>
          <p:nvPr/>
        </p:nvSpPr>
        <p:spPr>
          <a:xfrm>
            <a:off x="3751771" y="4333146"/>
            <a:ext cx="1495783" cy="1495783"/>
          </a:xfrm>
          <a:custGeom>
            <a:avLst/>
            <a:gdLst/>
            <a:ahLst/>
            <a:cxnLst/>
            <a:rect l="l" t="t" r="r" b="b"/>
            <a:pathLst>
              <a:path w="1202929" h="1202929" extrusionOk="0">
                <a:moveTo>
                  <a:pt x="0" y="601465"/>
                </a:moveTo>
                <a:cubicBezTo>
                  <a:pt x="0" y="269285"/>
                  <a:pt x="269285" y="0"/>
                  <a:pt x="601465" y="0"/>
                </a:cubicBezTo>
                <a:cubicBezTo>
                  <a:pt x="933645" y="0"/>
                  <a:pt x="1202930" y="269285"/>
                  <a:pt x="1202930" y="601465"/>
                </a:cubicBezTo>
                <a:cubicBezTo>
                  <a:pt x="1202930" y="933645"/>
                  <a:pt x="933645" y="1202930"/>
                  <a:pt x="601465" y="1202930"/>
                </a:cubicBezTo>
                <a:cubicBezTo>
                  <a:pt x="269285" y="1202930"/>
                  <a:pt x="0" y="933645"/>
                  <a:pt x="0" y="601465"/>
                </a:cubicBezTo>
                <a:close/>
              </a:path>
            </a:pathLst>
          </a:custGeom>
          <a:solidFill>
            <a:srgbClr val="5E87AB"/>
          </a:solidFill>
          <a:ln>
            <a:noFill/>
          </a:ln>
        </p:spPr>
        <p:txBody>
          <a:bodyPr spcFirstLastPara="1" wrap="square" lIns="205969" tIns="205969" rIns="205969" bIns="205969" anchor="ctr" anchorCtr="0">
            <a:noAutofit/>
          </a:bodyPr>
          <a:lstStyle/>
          <a:p>
            <a:pPr algn="ctr" defTabSz="990570">
              <a:lnSpc>
                <a:spcPct val="90000"/>
              </a:lnSpc>
              <a:buClr>
                <a:srgbClr val="FFFFFF"/>
              </a:buClr>
              <a:buSzPts val="1400"/>
            </a:pPr>
            <a:r>
              <a:rPr lang="en-US" sz="1517" kern="0" dirty="0">
                <a:solidFill>
                  <a:srgbClr val="FFFFFF"/>
                </a:solidFill>
                <a:latin typeface="Arial Narrow"/>
                <a:ea typeface="Arial Narrow"/>
                <a:cs typeface="Arial Narrow"/>
                <a:sym typeface="Arial Narrow"/>
              </a:rPr>
              <a:t>Research Precinct </a:t>
            </a:r>
            <a:endParaRPr sz="1517" kern="0" dirty="0">
              <a:solidFill>
                <a:srgbClr val="000000"/>
              </a:solidFill>
              <a:latin typeface="Arial"/>
              <a:cs typeface="Arial"/>
              <a:sym typeface="Arial"/>
            </a:endParaRPr>
          </a:p>
        </p:txBody>
      </p:sp>
      <p:sp>
        <p:nvSpPr>
          <p:cNvPr id="111" name="Google Shape;111;p15"/>
          <p:cNvSpPr/>
          <p:nvPr/>
        </p:nvSpPr>
        <p:spPr>
          <a:xfrm>
            <a:off x="3544365" y="3939330"/>
            <a:ext cx="747891" cy="747891"/>
          </a:xfrm>
          <a:custGeom>
            <a:avLst/>
            <a:gdLst/>
            <a:ahLst/>
            <a:cxnLst/>
            <a:rect l="l" t="t" r="r" b="b"/>
            <a:pathLst>
              <a:path w="601464" h="601464" extrusionOk="0">
                <a:moveTo>
                  <a:pt x="0" y="300732"/>
                </a:moveTo>
                <a:cubicBezTo>
                  <a:pt x="0" y="134642"/>
                  <a:pt x="134642" y="0"/>
                  <a:pt x="300732" y="0"/>
                </a:cubicBezTo>
                <a:cubicBezTo>
                  <a:pt x="466822" y="0"/>
                  <a:pt x="601464" y="134642"/>
                  <a:pt x="601464" y="300732"/>
                </a:cubicBezTo>
                <a:cubicBezTo>
                  <a:pt x="601464" y="466822"/>
                  <a:pt x="466822" y="601464"/>
                  <a:pt x="300732" y="601464"/>
                </a:cubicBezTo>
                <a:cubicBezTo>
                  <a:pt x="134642" y="601464"/>
                  <a:pt x="0" y="466822"/>
                  <a:pt x="0" y="300732"/>
                </a:cubicBezTo>
                <a:close/>
              </a:path>
            </a:pathLst>
          </a:custGeom>
          <a:solidFill>
            <a:schemeClr val="lt1"/>
          </a:solidFill>
          <a:ln>
            <a:noFill/>
          </a:ln>
        </p:spPr>
        <p:txBody>
          <a:bodyPr spcFirstLastPara="1" wrap="square" lIns="102294" tIns="102294" rIns="102294" bIns="102294" anchor="ctr" anchorCtr="0">
            <a:noAutofit/>
          </a:bodyPr>
          <a:lstStyle/>
          <a:p>
            <a:pPr algn="ctr" defTabSz="990570">
              <a:lnSpc>
                <a:spcPct val="90000"/>
              </a:lnSpc>
              <a:buClr>
                <a:srgbClr val="000000"/>
              </a:buClr>
              <a:buSzPts val="500"/>
            </a:pPr>
            <a:r>
              <a:rPr lang="en-US" sz="975" kern="0" dirty="0">
                <a:solidFill>
                  <a:srgbClr val="000000"/>
                </a:solidFill>
                <a:latin typeface="Arial Narrow"/>
                <a:ea typeface="Arial Narrow"/>
                <a:cs typeface="Arial Narrow"/>
                <a:sym typeface="Arial Narrow"/>
              </a:rPr>
              <a:t>CSIRO</a:t>
            </a:r>
            <a:endParaRPr sz="975" kern="0" dirty="0">
              <a:solidFill>
                <a:srgbClr val="000000"/>
              </a:solidFill>
              <a:latin typeface="Arial"/>
              <a:cs typeface="Arial"/>
              <a:sym typeface="Arial"/>
            </a:endParaRPr>
          </a:p>
        </p:txBody>
      </p:sp>
      <p:sp>
        <p:nvSpPr>
          <p:cNvPr id="112" name="Google Shape;112;p15"/>
          <p:cNvSpPr/>
          <p:nvPr/>
        </p:nvSpPr>
        <p:spPr>
          <a:xfrm>
            <a:off x="4957061" y="4379263"/>
            <a:ext cx="995799" cy="976434"/>
          </a:xfrm>
          <a:custGeom>
            <a:avLst/>
            <a:gdLst/>
            <a:ahLst/>
            <a:cxnLst/>
            <a:rect l="l" t="t" r="r" b="b"/>
            <a:pathLst>
              <a:path w="601464" h="601464" extrusionOk="0">
                <a:moveTo>
                  <a:pt x="0" y="300732"/>
                </a:moveTo>
                <a:cubicBezTo>
                  <a:pt x="0" y="134642"/>
                  <a:pt x="134642" y="0"/>
                  <a:pt x="300732" y="0"/>
                </a:cubicBezTo>
                <a:cubicBezTo>
                  <a:pt x="466822" y="0"/>
                  <a:pt x="601464" y="134642"/>
                  <a:pt x="601464" y="300732"/>
                </a:cubicBezTo>
                <a:cubicBezTo>
                  <a:pt x="601464" y="466822"/>
                  <a:pt x="466822" y="601464"/>
                  <a:pt x="300732" y="601464"/>
                </a:cubicBezTo>
                <a:cubicBezTo>
                  <a:pt x="134642" y="601464"/>
                  <a:pt x="0" y="466822"/>
                  <a:pt x="0" y="300732"/>
                </a:cubicBezTo>
                <a:close/>
              </a:path>
            </a:pathLst>
          </a:custGeom>
          <a:solidFill>
            <a:srgbClr val="BFBFBF"/>
          </a:solidFill>
          <a:ln>
            <a:noFill/>
          </a:ln>
        </p:spPr>
        <p:txBody>
          <a:bodyPr spcFirstLastPara="1" wrap="square" lIns="102294" tIns="102294" rIns="102294" bIns="102294" anchor="ctr" anchorCtr="0">
            <a:noAutofit/>
          </a:bodyPr>
          <a:lstStyle/>
          <a:p>
            <a:pPr algn="ctr" defTabSz="990570">
              <a:lnSpc>
                <a:spcPct val="90000"/>
              </a:lnSpc>
              <a:buClr>
                <a:srgbClr val="000000"/>
              </a:buClr>
              <a:buSzPts val="500"/>
            </a:pPr>
            <a:r>
              <a:rPr lang="en-US" sz="975" kern="0" dirty="0">
                <a:solidFill>
                  <a:srgbClr val="000000"/>
                </a:solidFill>
                <a:latin typeface="Arial Narrow"/>
                <a:ea typeface="Arial Narrow"/>
                <a:cs typeface="Arial Narrow"/>
                <a:sym typeface="Arial Narrow"/>
              </a:rPr>
              <a:t>Australian Synchrotron</a:t>
            </a:r>
            <a:endParaRPr sz="975" kern="0" dirty="0">
              <a:solidFill>
                <a:srgbClr val="000000"/>
              </a:solidFill>
              <a:latin typeface="Arial Narrow"/>
              <a:ea typeface="Arial Narrow"/>
              <a:cs typeface="Arial Narrow"/>
              <a:sym typeface="Arial Narrow"/>
            </a:endParaRPr>
          </a:p>
        </p:txBody>
      </p:sp>
      <p:sp>
        <p:nvSpPr>
          <p:cNvPr id="113" name="Google Shape;113;p15"/>
          <p:cNvSpPr/>
          <p:nvPr/>
        </p:nvSpPr>
        <p:spPr>
          <a:xfrm>
            <a:off x="4634320" y="5399493"/>
            <a:ext cx="843468" cy="747891"/>
          </a:xfrm>
          <a:custGeom>
            <a:avLst/>
            <a:gdLst/>
            <a:ahLst/>
            <a:cxnLst/>
            <a:rect l="l" t="t" r="r" b="b"/>
            <a:pathLst>
              <a:path w="601464" h="601464" extrusionOk="0">
                <a:moveTo>
                  <a:pt x="0" y="300732"/>
                </a:moveTo>
                <a:cubicBezTo>
                  <a:pt x="0" y="134642"/>
                  <a:pt x="134642" y="0"/>
                  <a:pt x="300732" y="0"/>
                </a:cubicBezTo>
                <a:cubicBezTo>
                  <a:pt x="466822" y="0"/>
                  <a:pt x="601464" y="134642"/>
                  <a:pt x="601464" y="300732"/>
                </a:cubicBezTo>
                <a:cubicBezTo>
                  <a:pt x="601464" y="466822"/>
                  <a:pt x="466822" y="601464"/>
                  <a:pt x="300732" y="601464"/>
                </a:cubicBezTo>
                <a:cubicBezTo>
                  <a:pt x="134642" y="601464"/>
                  <a:pt x="0" y="466822"/>
                  <a:pt x="0" y="300732"/>
                </a:cubicBezTo>
                <a:close/>
              </a:path>
            </a:pathLst>
          </a:custGeom>
          <a:solidFill>
            <a:srgbClr val="D8D8D8"/>
          </a:solidFill>
          <a:ln>
            <a:noFill/>
          </a:ln>
        </p:spPr>
        <p:txBody>
          <a:bodyPr spcFirstLastPara="1" wrap="square" lIns="102294" tIns="102294" rIns="102294" bIns="102294" anchor="ctr" anchorCtr="0">
            <a:noAutofit/>
          </a:bodyPr>
          <a:lstStyle/>
          <a:p>
            <a:pPr algn="ctr" defTabSz="990570">
              <a:lnSpc>
                <a:spcPct val="90000"/>
              </a:lnSpc>
              <a:buClr>
                <a:srgbClr val="000000"/>
              </a:buClr>
              <a:buSzPts val="500"/>
            </a:pPr>
            <a:r>
              <a:rPr lang="en-US" sz="758" kern="0" dirty="0">
                <a:solidFill>
                  <a:srgbClr val="000000"/>
                </a:solidFill>
                <a:latin typeface="Arial Narrow"/>
                <a:ea typeface="Arial Narrow"/>
                <a:cs typeface="Arial Narrow"/>
                <a:sym typeface="Arial Narrow"/>
              </a:rPr>
              <a:t>Biomedical Imaging</a:t>
            </a:r>
            <a:endParaRPr sz="758" kern="0" dirty="0">
              <a:solidFill>
                <a:srgbClr val="000000"/>
              </a:solidFill>
              <a:latin typeface="Arial"/>
              <a:cs typeface="Arial"/>
              <a:sym typeface="Arial"/>
            </a:endParaRPr>
          </a:p>
        </p:txBody>
      </p:sp>
      <p:sp>
        <p:nvSpPr>
          <p:cNvPr id="114" name="Google Shape;114;p15"/>
          <p:cNvSpPr/>
          <p:nvPr/>
        </p:nvSpPr>
        <p:spPr>
          <a:xfrm>
            <a:off x="1321307" y="4548139"/>
            <a:ext cx="1455573" cy="1412960"/>
          </a:xfrm>
          <a:custGeom>
            <a:avLst/>
            <a:gdLst/>
            <a:ahLst/>
            <a:cxnLst/>
            <a:rect l="l" t="t" r="r" b="b"/>
            <a:pathLst>
              <a:path w="1098473" h="1098473" extrusionOk="0">
                <a:moveTo>
                  <a:pt x="0" y="549237"/>
                </a:moveTo>
                <a:cubicBezTo>
                  <a:pt x="0" y="245902"/>
                  <a:pt x="245902" y="0"/>
                  <a:pt x="549237" y="0"/>
                </a:cubicBezTo>
                <a:cubicBezTo>
                  <a:pt x="852572" y="0"/>
                  <a:pt x="1098474" y="245902"/>
                  <a:pt x="1098474" y="549237"/>
                </a:cubicBezTo>
                <a:cubicBezTo>
                  <a:pt x="1098474" y="852572"/>
                  <a:pt x="852572" y="1098474"/>
                  <a:pt x="549237" y="1098474"/>
                </a:cubicBezTo>
                <a:cubicBezTo>
                  <a:pt x="245902" y="1098474"/>
                  <a:pt x="0" y="852572"/>
                  <a:pt x="0" y="549237"/>
                </a:cubicBezTo>
                <a:close/>
              </a:path>
            </a:pathLst>
          </a:custGeom>
          <a:solidFill>
            <a:srgbClr val="A38342"/>
          </a:solidFill>
          <a:ln>
            <a:noFill/>
          </a:ln>
        </p:spPr>
        <p:txBody>
          <a:bodyPr spcFirstLastPara="1" wrap="square" lIns="189394" tIns="189394" rIns="189394" bIns="189394" anchor="ctr" anchorCtr="0">
            <a:noAutofit/>
          </a:bodyPr>
          <a:lstStyle/>
          <a:p>
            <a:pPr algn="ctr" defTabSz="990570">
              <a:lnSpc>
                <a:spcPct val="90000"/>
              </a:lnSpc>
              <a:buClr>
                <a:srgbClr val="FFFFFF"/>
              </a:buClr>
              <a:buSzPts val="1600"/>
            </a:pPr>
            <a:r>
              <a:rPr lang="en-US" sz="1733" kern="0" dirty="0">
                <a:solidFill>
                  <a:srgbClr val="FFFFFF"/>
                </a:solidFill>
                <a:latin typeface="Arial Narrow"/>
                <a:ea typeface="Arial Narrow"/>
                <a:cs typeface="Arial Narrow"/>
                <a:sym typeface="Arial Narrow"/>
              </a:rPr>
              <a:t>Government Partners</a:t>
            </a:r>
            <a:endParaRPr sz="1517" kern="0" dirty="0">
              <a:solidFill>
                <a:srgbClr val="000000"/>
              </a:solidFill>
              <a:latin typeface="Arial"/>
              <a:cs typeface="Arial"/>
              <a:sym typeface="Arial"/>
            </a:endParaRPr>
          </a:p>
        </p:txBody>
      </p:sp>
      <p:sp>
        <p:nvSpPr>
          <p:cNvPr id="115" name="Google Shape;115;p15"/>
          <p:cNvSpPr/>
          <p:nvPr/>
        </p:nvSpPr>
        <p:spPr>
          <a:xfrm>
            <a:off x="1306358" y="4161125"/>
            <a:ext cx="787993" cy="787993"/>
          </a:xfrm>
          <a:custGeom>
            <a:avLst/>
            <a:gdLst/>
            <a:ahLst/>
            <a:cxnLst/>
            <a:rect l="l" t="t" r="r" b="b"/>
            <a:pathLst>
              <a:path w="549236" h="549236" extrusionOk="0">
                <a:moveTo>
                  <a:pt x="0" y="274618"/>
                </a:moveTo>
                <a:cubicBezTo>
                  <a:pt x="0" y="122951"/>
                  <a:pt x="122951" y="0"/>
                  <a:pt x="274618" y="0"/>
                </a:cubicBezTo>
                <a:cubicBezTo>
                  <a:pt x="426285" y="0"/>
                  <a:pt x="549236" y="122951"/>
                  <a:pt x="549236" y="274618"/>
                </a:cubicBezTo>
                <a:cubicBezTo>
                  <a:pt x="549236" y="426285"/>
                  <a:pt x="426285" y="549236"/>
                  <a:pt x="274618" y="549236"/>
                </a:cubicBezTo>
                <a:cubicBezTo>
                  <a:pt x="122951" y="549236"/>
                  <a:pt x="0" y="426285"/>
                  <a:pt x="0" y="274618"/>
                </a:cubicBezTo>
                <a:close/>
              </a:path>
            </a:pathLst>
          </a:custGeom>
          <a:solidFill>
            <a:srgbClr val="BFBFBF"/>
          </a:solidFill>
          <a:ln>
            <a:noFill/>
          </a:ln>
        </p:spPr>
        <p:txBody>
          <a:bodyPr spcFirstLastPara="1" wrap="square" lIns="94006" tIns="94006" rIns="94006" bIns="94006" anchor="ctr" anchorCtr="0">
            <a:noAutofit/>
          </a:bodyPr>
          <a:lstStyle/>
          <a:p>
            <a:pPr algn="ctr" defTabSz="990570">
              <a:lnSpc>
                <a:spcPct val="90000"/>
              </a:lnSpc>
              <a:buClr>
                <a:srgbClr val="000000"/>
              </a:buClr>
              <a:buSzPts val="500"/>
            </a:pPr>
            <a:r>
              <a:rPr lang="en-US" sz="542" kern="0" dirty="0">
                <a:solidFill>
                  <a:srgbClr val="000000"/>
                </a:solidFill>
                <a:latin typeface="Arial Narrow"/>
                <a:ea typeface="Arial Narrow"/>
                <a:cs typeface="Arial Narrow"/>
                <a:sym typeface="Arial Narrow"/>
              </a:rPr>
              <a:t>Victorian Government</a:t>
            </a:r>
            <a:endParaRPr sz="1517" kern="0" dirty="0">
              <a:solidFill>
                <a:srgbClr val="000000"/>
              </a:solidFill>
              <a:latin typeface="Arial"/>
              <a:cs typeface="Arial"/>
              <a:sym typeface="Arial"/>
            </a:endParaRPr>
          </a:p>
        </p:txBody>
      </p:sp>
      <p:sp>
        <p:nvSpPr>
          <p:cNvPr id="116" name="Google Shape;116;p15"/>
          <p:cNvSpPr/>
          <p:nvPr/>
        </p:nvSpPr>
        <p:spPr>
          <a:xfrm>
            <a:off x="2340681" y="4236697"/>
            <a:ext cx="865173" cy="820953"/>
          </a:xfrm>
          <a:custGeom>
            <a:avLst/>
            <a:gdLst/>
            <a:ahLst/>
            <a:cxnLst/>
            <a:rect l="l" t="t" r="r" b="b"/>
            <a:pathLst>
              <a:path w="549236" h="549236" extrusionOk="0">
                <a:moveTo>
                  <a:pt x="0" y="274618"/>
                </a:moveTo>
                <a:cubicBezTo>
                  <a:pt x="0" y="122951"/>
                  <a:pt x="122951" y="0"/>
                  <a:pt x="274618" y="0"/>
                </a:cubicBezTo>
                <a:cubicBezTo>
                  <a:pt x="426285" y="0"/>
                  <a:pt x="549236" y="122951"/>
                  <a:pt x="549236" y="274618"/>
                </a:cubicBezTo>
                <a:cubicBezTo>
                  <a:pt x="549236" y="426285"/>
                  <a:pt x="426285" y="549236"/>
                  <a:pt x="274618" y="549236"/>
                </a:cubicBezTo>
                <a:cubicBezTo>
                  <a:pt x="122951" y="549236"/>
                  <a:pt x="0" y="426285"/>
                  <a:pt x="0" y="274618"/>
                </a:cubicBezTo>
                <a:close/>
              </a:path>
            </a:pathLst>
          </a:custGeom>
          <a:solidFill>
            <a:srgbClr val="F2F2F2"/>
          </a:solidFill>
          <a:ln>
            <a:noFill/>
          </a:ln>
        </p:spPr>
        <p:txBody>
          <a:bodyPr spcFirstLastPara="1" wrap="square" lIns="94006" tIns="94006" rIns="94006" bIns="94006" anchor="ctr" anchorCtr="0">
            <a:noAutofit/>
          </a:bodyPr>
          <a:lstStyle/>
          <a:p>
            <a:pPr algn="ctr" defTabSz="990570">
              <a:lnSpc>
                <a:spcPct val="90000"/>
              </a:lnSpc>
              <a:buClr>
                <a:srgbClr val="000000"/>
              </a:buClr>
              <a:buSzPts val="500"/>
            </a:pPr>
            <a:r>
              <a:rPr lang="en-US" sz="542" kern="0" dirty="0">
                <a:solidFill>
                  <a:srgbClr val="000000"/>
                </a:solidFill>
                <a:latin typeface="Arial Narrow"/>
                <a:ea typeface="Arial Narrow"/>
                <a:cs typeface="Arial Narrow"/>
                <a:sym typeface="Arial Narrow"/>
              </a:rPr>
              <a:t>Local Government </a:t>
            </a:r>
            <a:endParaRPr sz="542" kern="0" dirty="0">
              <a:solidFill>
                <a:srgbClr val="000000"/>
              </a:solidFill>
              <a:latin typeface="Arial Narrow"/>
              <a:ea typeface="Arial Narrow"/>
              <a:cs typeface="Arial Narrow"/>
              <a:sym typeface="Arial Narrow"/>
            </a:endParaRPr>
          </a:p>
        </p:txBody>
      </p:sp>
      <p:sp>
        <p:nvSpPr>
          <p:cNvPr id="117" name="Google Shape;117;p15"/>
          <p:cNvSpPr/>
          <p:nvPr/>
        </p:nvSpPr>
        <p:spPr>
          <a:xfrm>
            <a:off x="822983" y="5191183"/>
            <a:ext cx="595006" cy="595006"/>
          </a:xfrm>
          <a:custGeom>
            <a:avLst/>
            <a:gdLst/>
            <a:ahLst/>
            <a:cxnLst/>
            <a:rect l="l" t="t" r="r" b="b"/>
            <a:pathLst>
              <a:path w="549236" h="549236" extrusionOk="0">
                <a:moveTo>
                  <a:pt x="0" y="274618"/>
                </a:moveTo>
                <a:cubicBezTo>
                  <a:pt x="0" y="122951"/>
                  <a:pt x="122951" y="0"/>
                  <a:pt x="274618" y="0"/>
                </a:cubicBezTo>
                <a:cubicBezTo>
                  <a:pt x="426285" y="0"/>
                  <a:pt x="549236" y="122951"/>
                  <a:pt x="549236" y="274618"/>
                </a:cubicBezTo>
                <a:cubicBezTo>
                  <a:pt x="549236" y="426285"/>
                  <a:pt x="426285" y="549236"/>
                  <a:pt x="274618" y="549236"/>
                </a:cubicBezTo>
                <a:cubicBezTo>
                  <a:pt x="122951" y="549236"/>
                  <a:pt x="0" y="426285"/>
                  <a:pt x="0" y="274618"/>
                </a:cubicBezTo>
                <a:close/>
              </a:path>
            </a:pathLst>
          </a:custGeom>
          <a:solidFill>
            <a:srgbClr val="D8D8D8"/>
          </a:solidFill>
          <a:ln>
            <a:noFill/>
          </a:ln>
        </p:spPr>
        <p:txBody>
          <a:bodyPr spcFirstLastPara="1" wrap="square" lIns="94006" tIns="94006" rIns="94006" bIns="94006" anchor="ctr" anchorCtr="0">
            <a:noAutofit/>
          </a:bodyPr>
          <a:lstStyle/>
          <a:p>
            <a:pPr algn="ctr" defTabSz="990570">
              <a:lnSpc>
                <a:spcPct val="90000"/>
              </a:lnSpc>
              <a:buClr>
                <a:srgbClr val="000000"/>
              </a:buClr>
              <a:buSzPts val="500"/>
            </a:pPr>
            <a:r>
              <a:rPr lang="en-US" sz="542" kern="0" dirty="0">
                <a:solidFill>
                  <a:srgbClr val="000000"/>
                </a:solidFill>
                <a:latin typeface="Arial Narrow"/>
                <a:ea typeface="Arial Narrow"/>
                <a:cs typeface="Arial Narrow"/>
                <a:sym typeface="Arial Narrow"/>
              </a:rPr>
              <a:t>Federal</a:t>
            </a:r>
            <a:endParaRPr sz="1517" kern="0" dirty="0">
              <a:solidFill>
                <a:srgbClr val="000000"/>
              </a:solidFill>
              <a:latin typeface="Arial"/>
              <a:cs typeface="Arial"/>
              <a:sym typeface="Arial"/>
            </a:endParaRPr>
          </a:p>
        </p:txBody>
      </p:sp>
      <p:sp>
        <p:nvSpPr>
          <p:cNvPr id="118" name="Google Shape;118;p15"/>
          <p:cNvSpPr/>
          <p:nvPr/>
        </p:nvSpPr>
        <p:spPr>
          <a:xfrm>
            <a:off x="254350" y="1521378"/>
            <a:ext cx="941932" cy="941932"/>
          </a:xfrm>
          <a:custGeom>
            <a:avLst/>
            <a:gdLst/>
            <a:ahLst/>
            <a:cxnLst/>
            <a:rect l="l" t="t" r="r" b="b"/>
            <a:pathLst>
              <a:path w="740804" h="740804" extrusionOk="0">
                <a:moveTo>
                  <a:pt x="0" y="370402"/>
                </a:moveTo>
                <a:cubicBezTo>
                  <a:pt x="0" y="165835"/>
                  <a:pt x="165835" y="0"/>
                  <a:pt x="370402" y="0"/>
                </a:cubicBezTo>
                <a:cubicBezTo>
                  <a:pt x="574969" y="0"/>
                  <a:pt x="740804" y="165835"/>
                  <a:pt x="740804" y="370402"/>
                </a:cubicBezTo>
                <a:cubicBezTo>
                  <a:pt x="740804" y="574969"/>
                  <a:pt x="574969" y="740804"/>
                  <a:pt x="370402" y="740804"/>
                </a:cubicBezTo>
                <a:cubicBezTo>
                  <a:pt x="165835" y="740804"/>
                  <a:pt x="0" y="574969"/>
                  <a:pt x="0" y="370402"/>
                </a:cubicBezTo>
                <a:close/>
              </a:path>
            </a:pathLst>
          </a:custGeom>
          <a:solidFill>
            <a:srgbClr val="F2F2F2"/>
          </a:solidFill>
          <a:ln>
            <a:noFill/>
          </a:ln>
        </p:spPr>
        <p:txBody>
          <a:bodyPr spcFirstLastPara="1" wrap="square" lIns="128510" tIns="128510" rIns="128510" bIns="128510" anchor="ctr" anchorCtr="0">
            <a:noAutofit/>
          </a:bodyPr>
          <a:lstStyle/>
          <a:p>
            <a:pPr algn="ctr" defTabSz="990570">
              <a:lnSpc>
                <a:spcPct val="90000"/>
              </a:lnSpc>
              <a:buClr>
                <a:srgbClr val="000000"/>
              </a:buClr>
              <a:buSzPts val="800"/>
            </a:pPr>
            <a:r>
              <a:rPr lang="en-US" sz="867" kern="0" dirty="0">
                <a:solidFill>
                  <a:srgbClr val="000000"/>
                </a:solidFill>
                <a:latin typeface="Arial Narrow"/>
                <a:ea typeface="Arial Narrow"/>
                <a:cs typeface="Arial Narrow"/>
                <a:sym typeface="Arial Narrow"/>
              </a:rPr>
              <a:t>Alumni</a:t>
            </a:r>
            <a:endParaRPr sz="1517" kern="0" dirty="0">
              <a:solidFill>
                <a:srgbClr val="000000"/>
              </a:solidFill>
              <a:latin typeface="Arial"/>
              <a:cs typeface="Arial"/>
              <a:sym typeface="Arial"/>
            </a:endParaRPr>
          </a:p>
        </p:txBody>
      </p:sp>
      <p:pic>
        <p:nvPicPr>
          <p:cNvPr id="5" name="Picture 4"/>
          <p:cNvPicPr>
            <a:picLocks noChangeAspect="1"/>
          </p:cNvPicPr>
          <p:nvPr/>
        </p:nvPicPr>
        <p:blipFill>
          <a:blip r:embed="rId3"/>
          <a:stretch>
            <a:fillRect/>
          </a:stretch>
        </p:blipFill>
        <p:spPr>
          <a:xfrm>
            <a:off x="8758387" y="3841047"/>
            <a:ext cx="937849" cy="944454"/>
          </a:xfrm>
          <a:prstGeom prst="rect">
            <a:avLst/>
          </a:prstGeom>
        </p:spPr>
      </p:pic>
      <p:sp>
        <p:nvSpPr>
          <p:cNvPr id="30" name="Google Shape;107;p15">
            <a:extLst>
              <a:ext uri="{FF2B5EF4-FFF2-40B4-BE49-F238E27FC236}">
                <a16:creationId xmlns:a16="http://schemas.microsoft.com/office/drawing/2014/main" id="{F15E128C-AE04-4221-AE21-E9A00E186153}"/>
              </a:ext>
            </a:extLst>
          </p:cNvPr>
          <p:cNvSpPr/>
          <p:nvPr/>
        </p:nvSpPr>
        <p:spPr>
          <a:xfrm>
            <a:off x="6547543" y="3122171"/>
            <a:ext cx="988384" cy="988384"/>
          </a:xfrm>
          <a:custGeom>
            <a:avLst/>
            <a:gdLst/>
            <a:ahLst/>
            <a:cxnLst/>
            <a:rect l="l" t="t" r="r" b="b"/>
            <a:pathLst>
              <a:path w="912354" h="912354" extrusionOk="0">
                <a:moveTo>
                  <a:pt x="0" y="456177"/>
                </a:moveTo>
                <a:cubicBezTo>
                  <a:pt x="0" y="204237"/>
                  <a:pt x="204237" y="0"/>
                  <a:pt x="456177" y="0"/>
                </a:cubicBezTo>
                <a:cubicBezTo>
                  <a:pt x="708117" y="0"/>
                  <a:pt x="912354" y="204237"/>
                  <a:pt x="912354" y="456177"/>
                </a:cubicBezTo>
                <a:cubicBezTo>
                  <a:pt x="912354" y="708117"/>
                  <a:pt x="708117" y="912354"/>
                  <a:pt x="456177" y="912354"/>
                </a:cubicBezTo>
                <a:cubicBezTo>
                  <a:pt x="204237" y="912354"/>
                  <a:pt x="0" y="708117"/>
                  <a:pt x="0" y="456177"/>
                </a:cubicBezTo>
                <a:close/>
              </a:path>
            </a:pathLst>
          </a:custGeom>
          <a:solidFill>
            <a:srgbClr val="BFBFBF"/>
          </a:solidFill>
          <a:ln>
            <a:noFill/>
          </a:ln>
        </p:spPr>
        <p:txBody>
          <a:bodyPr spcFirstLastPara="1" wrap="square" lIns="157110" tIns="157110" rIns="157110" bIns="157110" anchor="ctr" anchorCtr="0">
            <a:noAutofit/>
          </a:bodyPr>
          <a:lstStyle/>
          <a:p>
            <a:pPr algn="ctr" defTabSz="990570">
              <a:lnSpc>
                <a:spcPct val="90000"/>
              </a:lnSpc>
              <a:buClr>
                <a:srgbClr val="000000"/>
              </a:buClr>
              <a:buSzPts val="900"/>
            </a:pPr>
            <a:r>
              <a:rPr lang="en-US" sz="975" kern="0" dirty="0">
                <a:solidFill>
                  <a:srgbClr val="000000"/>
                </a:solidFill>
                <a:latin typeface="Arial Narrow"/>
                <a:ea typeface="Arial Narrow"/>
                <a:cs typeface="Arial Narrow"/>
                <a:sym typeface="Arial Narrow"/>
              </a:rPr>
              <a:t>Government and Public Policy</a:t>
            </a:r>
            <a:endParaRPr sz="1517" kern="0" dirty="0">
              <a:solidFill>
                <a:srgbClr val="000000"/>
              </a:solidFill>
              <a:latin typeface="Arial"/>
              <a:cs typeface="Arial"/>
              <a:sym typeface="Arial"/>
            </a:endParaRPr>
          </a:p>
        </p:txBody>
      </p:sp>
      <p:sp>
        <p:nvSpPr>
          <p:cNvPr id="32" name="Google Shape;113;p15">
            <a:extLst>
              <a:ext uri="{FF2B5EF4-FFF2-40B4-BE49-F238E27FC236}">
                <a16:creationId xmlns:a16="http://schemas.microsoft.com/office/drawing/2014/main" id="{74603825-0B47-44F1-B943-FC0F0808C710}"/>
              </a:ext>
            </a:extLst>
          </p:cNvPr>
          <p:cNvSpPr/>
          <p:nvPr/>
        </p:nvSpPr>
        <p:spPr>
          <a:xfrm>
            <a:off x="3214920" y="5172561"/>
            <a:ext cx="843468" cy="747891"/>
          </a:xfrm>
          <a:custGeom>
            <a:avLst/>
            <a:gdLst/>
            <a:ahLst/>
            <a:cxnLst/>
            <a:rect l="l" t="t" r="r" b="b"/>
            <a:pathLst>
              <a:path w="601464" h="601464" extrusionOk="0">
                <a:moveTo>
                  <a:pt x="0" y="300732"/>
                </a:moveTo>
                <a:cubicBezTo>
                  <a:pt x="0" y="134642"/>
                  <a:pt x="134642" y="0"/>
                  <a:pt x="300732" y="0"/>
                </a:cubicBezTo>
                <a:cubicBezTo>
                  <a:pt x="466822" y="0"/>
                  <a:pt x="601464" y="134642"/>
                  <a:pt x="601464" y="300732"/>
                </a:cubicBezTo>
                <a:cubicBezTo>
                  <a:pt x="601464" y="466822"/>
                  <a:pt x="466822" y="601464"/>
                  <a:pt x="300732" y="601464"/>
                </a:cubicBezTo>
                <a:cubicBezTo>
                  <a:pt x="134642" y="601464"/>
                  <a:pt x="0" y="466822"/>
                  <a:pt x="0" y="300732"/>
                </a:cubicBezTo>
                <a:close/>
              </a:path>
            </a:pathLst>
          </a:custGeom>
          <a:solidFill>
            <a:srgbClr val="D8D8D8"/>
          </a:solidFill>
          <a:ln>
            <a:noFill/>
          </a:ln>
        </p:spPr>
        <p:txBody>
          <a:bodyPr spcFirstLastPara="1" wrap="square" lIns="102294" tIns="102294" rIns="102294" bIns="102294" anchor="ctr" anchorCtr="0">
            <a:noAutofit/>
          </a:bodyPr>
          <a:lstStyle/>
          <a:p>
            <a:pPr algn="ctr" defTabSz="990570">
              <a:lnSpc>
                <a:spcPct val="90000"/>
              </a:lnSpc>
              <a:buClr>
                <a:srgbClr val="000000"/>
              </a:buClr>
              <a:buSzPts val="500"/>
            </a:pPr>
            <a:r>
              <a:rPr lang="en-US" sz="758" kern="0" dirty="0">
                <a:solidFill>
                  <a:srgbClr val="000000"/>
                </a:solidFill>
                <a:latin typeface="Arial Narrow"/>
                <a:ea typeface="Arial Narrow"/>
                <a:cs typeface="Arial Narrow"/>
                <a:sym typeface="Arial Narrow"/>
              </a:rPr>
              <a:t>Centre for Nanofabrication</a:t>
            </a:r>
            <a:endParaRPr sz="758" kern="0" dirty="0">
              <a:solidFill>
                <a:srgbClr val="000000"/>
              </a:solidFill>
              <a:latin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rial Narrow" panose="020B0606020202030204" pitchFamily="34" charset="0"/>
              </a:rPr>
              <a:t>A focus on attracting investment </a:t>
            </a:r>
            <a:endParaRPr lang="en-AU" dirty="0">
              <a:solidFill>
                <a:schemeClr val="tx1"/>
              </a:solidFill>
            </a:endParaRPr>
          </a:p>
        </p:txBody>
      </p:sp>
      <p:pic>
        <p:nvPicPr>
          <p:cNvPr id="6" name="Picture 5"/>
          <p:cNvPicPr>
            <a:picLocks noChangeAspect="1"/>
          </p:cNvPicPr>
          <p:nvPr/>
        </p:nvPicPr>
        <p:blipFill>
          <a:blip r:embed="rId3"/>
          <a:stretch>
            <a:fillRect/>
          </a:stretch>
        </p:blipFill>
        <p:spPr>
          <a:xfrm>
            <a:off x="1581150" y="1481771"/>
            <a:ext cx="6114818" cy="4023709"/>
          </a:xfrm>
          <a:prstGeom prst="rect">
            <a:avLst/>
          </a:prstGeom>
        </p:spPr>
      </p:pic>
      <p:sp>
        <p:nvSpPr>
          <p:cNvPr id="8" name="Rectangle 7"/>
          <p:cNvSpPr/>
          <p:nvPr/>
        </p:nvSpPr>
        <p:spPr>
          <a:xfrm>
            <a:off x="7446516" y="3053121"/>
            <a:ext cx="2178050" cy="2108230"/>
          </a:xfrm>
          <a:prstGeom prst="rect">
            <a:avLst/>
          </a:prstGeom>
          <a:solidFill>
            <a:schemeClr val="bg1">
              <a:lumMod val="95000"/>
            </a:schemeClr>
          </a:solidFill>
          <a:ln w="12700">
            <a:solidFill>
              <a:srgbClr val="59595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lvl="0" indent="-108000">
              <a:lnSpc>
                <a:spcPct val="90000"/>
              </a:lnSpc>
              <a:spcBef>
                <a:spcPts val="300"/>
              </a:spcBef>
              <a:buFont typeface="Arial" panose="020B0604020202020204" pitchFamily="34" charset="0"/>
              <a:buChar char="•"/>
            </a:pPr>
            <a:endParaRPr lang="en-AU" sz="1200" dirty="0">
              <a:solidFill>
                <a:srgbClr val="000000"/>
              </a:solidFill>
              <a:latin typeface="Franklin Gothic Book" panose="020B0503020102020204" pitchFamily="34" charset="0"/>
            </a:endParaRPr>
          </a:p>
          <a:p>
            <a:pPr marL="108000" lvl="0" indent="-108000">
              <a:lnSpc>
                <a:spcPct val="90000"/>
              </a:lnSpc>
              <a:spcBef>
                <a:spcPts val="300"/>
              </a:spcBef>
              <a:buFont typeface="Arial" panose="020B0604020202020204" pitchFamily="34" charset="0"/>
              <a:buChar char="•"/>
            </a:pPr>
            <a:r>
              <a:rPr lang="en-AU" sz="1200" dirty="0">
                <a:solidFill>
                  <a:srgbClr val="000000"/>
                </a:solidFill>
                <a:latin typeface="Franklin Gothic Book" panose="020B0503020102020204" pitchFamily="34" charset="0"/>
              </a:rPr>
              <a:t>Co-location of major industry partners</a:t>
            </a:r>
          </a:p>
          <a:p>
            <a:pPr marL="108000" lvl="0" indent="-108000">
              <a:lnSpc>
                <a:spcPct val="90000"/>
              </a:lnSpc>
              <a:spcBef>
                <a:spcPts val="300"/>
              </a:spcBef>
              <a:buFont typeface="Arial" panose="020B0604020202020204" pitchFamily="34" charset="0"/>
              <a:buChar char="•"/>
            </a:pPr>
            <a:r>
              <a:rPr lang="en-AU" sz="1200" dirty="0">
                <a:solidFill>
                  <a:srgbClr val="000000"/>
                </a:solidFill>
                <a:latin typeface="Franklin Gothic Book" panose="020B0503020102020204" pitchFamily="34" charset="0"/>
              </a:rPr>
              <a:t>Partners have early access to Monash University pipelines and platforms</a:t>
            </a:r>
          </a:p>
          <a:p>
            <a:pPr marL="108000" lvl="0" indent="-108000">
              <a:lnSpc>
                <a:spcPct val="90000"/>
              </a:lnSpc>
              <a:spcBef>
                <a:spcPts val="300"/>
              </a:spcBef>
              <a:buFont typeface="Arial" panose="020B0604020202020204" pitchFamily="34" charset="0"/>
              <a:buChar char="•"/>
            </a:pPr>
            <a:r>
              <a:rPr lang="en-AU" sz="1200" dirty="0">
                <a:solidFill>
                  <a:srgbClr val="000000"/>
                </a:solidFill>
                <a:latin typeface="Franklin Gothic Book" panose="020B0503020102020204" pitchFamily="34" charset="0"/>
              </a:rPr>
              <a:t>Incubators, spin-outs, start-ups facilitate commercialisation</a:t>
            </a:r>
          </a:p>
          <a:p>
            <a:pPr marL="108000" lvl="0" indent="-108000">
              <a:lnSpc>
                <a:spcPct val="90000"/>
              </a:lnSpc>
              <a:spcBef>
                <a:spcPts val="300"/>
              </a:spcBef>
              <a:buFont typeface="Arial" panose="020B0604020202020204" pitchFamily="34" charset="0"/>
              <a:buChar char="•"/>
            </a:pPr>
            <a:r>
              <a:rPr lang="en-AU" sz="1200" dirty="0">
                <a:solidFill>
                  <a:srgbClr val="000000"/>
                </a:solidFill>
                <a:latin typeface="Franklin Gothic Book" panose="020B0503020102020204" pitchFamily="34" charset="0"/>
              </a:rPr>
              <a:t>Other commercial / entrepreneurial activity develops</a:t>
            </a:r>
          </a:p>
          <a:p>
            <a:pPr algn="ctr"/>
            <a:endParaRPr lang="en-AU" sz="1400" b="0" dirty="0">
              <a:solidFill>
                <a:schemeClr val="tx1"/>
              </a:solidFill>
              <a:latin typeface="Franklin Gothic Book" panose="020B0503020102020204" pitchFamily="34" charset="0"/>
            </a:endParaRPr>
          </a:p>
        </p:txBody>
      </p:sp>
      <p:sp>
        <p:nvSpPr>
          <p:cNvPr id="9" name="Rectangle 8"/>
          <p:cNvSpPr/>
          <p:nvPr/>
        </p:nvSpPr>
        <p:spPr>
          <a:xfrm>
            <a:off x="555523" y="1772028"/>
            <a:ext cx="2203450" cy="838230"/>
          </a:xfrm>
          <a:prstGeom prst="rect">
            <a:avLst/>
          </a:prstGeom>
          <a:solidFill>
            <a:schemeClr val="bg1">
              <a:lumMod val="95000"/>
            </a:schemeClr>
          </a:solidFill>
          <a:ln w="12700">
            <a:solidFill>
              <a:srgbClr val="6D6D6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 lvl="0" indent="-108000">
              <a:spcBef>
                <a:spcPts val="300"/>
              </a:spcBef>
              <a:buFont typeface="Arial" panose="020B0604020202020204" pitchFamily="34" charset="0"/>
              <a:buChar char="•"/>
            </a:pPr>
            <a:endParaRPr lang="en-AU" sz="1200" dirty="0">
              <a:solidFill>
                <a:srgbClr val="000000"/>
              </a:solidFill>
              <a:latin typeface="Franklin Gothic Book" panose="020B0503020102020204" pitchFamily="34" charset="0"/>
            </a:endParaRPr>
          </a:p>
          <a:p>
            <a:pPr lvl="0">
              <a:spcBef>
                <a:spcPts val="300"/>
              </a:spcBef>
            </a:pPr>
            <a:r>
              <a:rPr lang="en-AU" sz="1200" dirty="0">
                <a:solidFill>
                  <a:srgbClr val="000000"/>
                </a:solidFill>
                <a:latin typeface="Franklin Gothic Book" panose="020B0503020102020204" pitchFamily="34" charset="0"/>
              </a:rPr>
              <a:t>Long-during partnerships accelerate economic benefits to the Monash Precinct and Victoria</a:t>
            </a:r>
          </a:p>
          <a:p>
            <a:pPr algn="ctr"/>
            <a:endParaRPr lang="en-AU" sz="1400" b="0" dirty="0">
              <a:solidFill>
                <a:schemeClr val="tx1"/>
              </a:solidFill>
              <a:latin typeface="Franklin Gothic Book" panose="020B0503020102020204" pitchFamily="34" charset="0"/>
            </a:endParaRPr>
          </a:p>
        </p:txBody>
      </p:sp>
      <p:sp>
        <p:nvSpPr>
          <p:cNvPr id="11" name="TextBox 10"/>
          <p:cNvSpPr txBox="1"/>
          <p:nvPr/>
        </p:nvSpPr>
        <p:spPr>
          <a:xfrm>
            <a:off x="5918200" y="4335929"/>
            <a:ext cx="1200150" cy="1169551"/>
          </a:xfrm>
          <a:prstGeom prst="rect">
            <a:avLst/>
          </a:prstGeom>
          <a:noFill/>
        </p:spPr>
        <p:txBody>
          <a:bodyPr wrap="square" rtlCol="0">
            <a:spAutoFit/>
          </a:bodyPr>
          <a:lstStyle/>
          <a:p>
            <a:pPr algn="ctr"/>
            <a:r>
              <a:rPr lang="en-AU" sz="1200" b="1" dirty="0">
                <a:latin typeface="Franklin Gothic Book" panose="020B0503020102020204" pitchFamily="34" charset="0"/>
              </a:rPr>
              <a:t>Industries elect to integrate their R&amp;D function Monash</a:t>
            </a:r>
          </a:p>
          <a:p>
            <a:endParaRPr lang="en-AU" sz="1000" dirty="0"/>
          </a:p>
        </p:txBody>
      </p:sp>
      <p:sp>
        <p:nvSpPr>
          <p:cNvPr id="12" name="TextBox 11"/>
          <p:cNvSpPr txBox="1"/>
          <p:nvPr/>
        </p:nvSpPr>
        <p:spPr>
          <a:xfrm>
            <a:off x="2178050" y="4329579"/>
            <a:ext cx="1352550" cy="1292662"/>
          </a:xfrm>
          <a:prstGeom prst="rect">
            <a:avLst/>
          </a:prstGeom>
          <a:noFill/>
        </p:spPr>
        <p:txBody>
          <a:bodyPr wrap="square" rtlCol="0">
            <a:spAutoFit/>
          </a:bodyPr>
          <a:lstStyle/>
          <a:p>
            <a:pPr algn="ctr"/>
            <a:r>
              <a:rPr lang="en-AU" sz="1200" b="1" dirty="0">
                <a:latin typeface="Franklin Gothic Book" panose="020B0503020102020204" pitchFamily="34" charset="0"/>
              </a:rPr>
              <a:t>Critical mass of industry and innovation continues to build momentum</a:t>
            </a:r>
          </a:p>
          <a:p>
            <a:endParaRPr lang="en-AU" dirty="0"/>
          </a:p>
        </p:txBody>
      </p:sp>
      <p:sp>
        <p:nvSpPr>
          <p:cNvPr id="13" name="TextBox 12">
            <a:extLst>
              <a:ext uri="{FF2B5EF4-FFF2-40B4-BE49-F238E27FC236}">
                <a16:creationId xmlns:a16="http://schemas.microsoft.com/office/drawing/2014/main" id="{07DDDB04-7CF2-4131-B5E7-4AB026C8405D}"/>
              </a:ext>
            </a:extLst>
          </p:cNvPr>
          <p:cNvSpPr txBox="1"/>
          <p:nvPr/>
        </p:nvSpPr>
        <p:spPr>
          <a:xfrm>
            <a:off x="4093987" y="1141092"/>
            <a:ext cx="1089144" cy="276999"/>
          </a:xfrm>
          <a:prstGeom prst="rect">
            <a:avLst/>
          </a:prstGeom>
          <a:noFill/>
        </p:spPr>
        <p:txBody>
          <a:bodyPr wrap="none" rtlCol="0">
            <a:spAutoFit/>
          </a:bodyPr>
          <a:lstStyle/>
          <a:p>
            <a:pPr algn="ctr"/>
            <a:r>
              <a:rPr lang="en-AU" sz="1200" b="1" dirty="0">
                <a:latin typeface="Franklin Gothic Book" panose="020B0503020102020204" pitchFamily="34" charset="0"/>
              </a:rPr>
              <a:t>Current State</a:t>
            </a:r>
          </a:p>
        </p:txBody>
      </p:sp>
      <p:sp>
        <p:nvSpPr>
          <p:cNvPr id="14" name="TextBox 13"/>
          <p:cNvSpPr txBox="1"/>
          <p:nvPr/>
        </p:nvSpPr>
        <p:spPr>
          <a:xfrm>
            <a:off x="5988050" y="2116345"/>
            <a:ext cx="1377950" cy="646331"/>
          </a:xfrm>
          <a:prstGeom prst="rect">
            <a:avLst/>
          </a:prstGeom>
          <a:noFill/>
        </p:spPr>
        <p:txBody>
          <a:bodyPr wrap="square" rtlCol="0">
            <a:spAutoFit/>
          </a:bodyPr>
          <a:lstStyle/>
          <a:p>
            <a:pPr lvl="0"/>
            <a:r>
              <a:rPr lang="en-AU" sz="1200" b="1" dirty="0">
                <a:solidFill>
                  <a:srgbClr val="000000"/>
                </a:solidFill>
                <a:latin typeface="Franklin Gothic Book" panose="020B0503020102020204" pitchFamily="34" charset="0"/>
              </a:rPr>
              <a:t>Deliver impact for industry</a:t>
            </a:r>
          </a:p>
          <a:p>
            <a:endParaRPr lang="en-AU" sz="1200" b="1" dirty="0">
              <a:latin typeface="Franklin Gothic Book" panose="020B0503020102020204" pitchFamily="34" charset="0"/>
            </a:endParaRPr>
          </a:p>
        </p:txBody>
      </p:sp>
      <p:pic>
        <p:nvPicPr>
          <p:cNvPr id="4" name="Picture 3">
            <a:extLst>
              <a:ext uri="{FF2B5EF4-FFF2-40B4-BE49-F238E27FC236}">
                <a16:creationId xmlns:a16="http://schemas.microsoft.com/office/drawing/2014/main" id="{629F3496-FCD4-40B4-B0B5-8E1C4E369154}"/>
              </a:ext>
            </a:extLst>
          </p:cNvPr>
          <p:cNvPicPr>
            <a:picLocks noChangeAspect="1"/>
          </p:cNvPicPr>
          <p:nvPr/>
        </p:nvPicPr>
        <p:blipFill>
          <a:blip r:embed="rId4"/>
          <a:stretch>
            <a:fillRect/>
          </a:stretch>
        </p:blipFill>
        <p:spPr>
          <a:xfrm>
            <a:off x="7894146" y="44450"/>
            <a:ext cx="2011854" cy="859611"/>
          </a:xfrm>
          <a:prstGeom prst="rect">
            <a:avLst/>
          </a:prstGeom>
        </p:spPr>
      </p:pic>
    </p:spTree>
    <p:extLst>
      <p:ext uri="{BB962C8B-B14F-4D97-AF65-F5344CB8AC3E}">
        <p14:creationId xmlns:p14="http://schemas.microsoft.com/office/powerpoint/2010/main" val="1117749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a:extLst>
              <a:ext uri="{FF2B5EF4-FFF2-40B4-BE49-F238E27FC236}">
                <a16:creationId xmlns:a16="http://schemas.microsoft.com/office/drawing/2014/main" id="{62ADB4DB-C718-42A9-BA22-E03EF0BD31C4}"/>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8" name="think-cell Slide" r:id="rId5" imgW="360" imgH="360" progId="TCLayout.ActiveDocument.1">
                  <p:embed/>
                </p:oleObj>
              </mc:Choice>
              <mc:Fallback>
                <p:oleObj name="think-cell Slide" r:id="rId5" imgW="360" imgH="360" progId="TCLayout.ActiveDocument.1">
                  <p:embed/>
                  <p:pic>
                    <p:nvPicPr>
                      <p:cNvPr id="20" name="Object 19" hidden="1">
                        <a:extLst>
                          <a:ext uri="{FF2B5EF4-FFF2-40B4-BE49-F238E27FC236}">
                            <a16:creationId xmlns:a16="http://schemas.microsoft.com/office/drawing/2014/main" id="{62ADB4DB-C718-42A9-BA22-E03EF0BD31C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F9B7D6B-7739-4890-9ECF-E03A447FB6B2}"/>
              </a:ext>
            </a:extLst>
          </p:cNvPr>
          <p:cNvSpPr>
            <a:spLocks noGrp="1"/>
          </p:cNvSpPr>
          <p:nvPr>
            <p:ph type="body" sz="quarter" idx="13"/>
          </p:nvPr>
        </p:nvSpPr>
        <p:spPr/>
        <p:txBody>
          <a:bodyPr/>
          <a:lstStyle/>
          <a:p>
            <a:r>
              <a:rPr lang="en-US" dirty="0"/>
              <a:t>A focus on attracting investment </a:t>
            </a:r>
            <a:endParaRPr lang="en-AU" dirty="0"/>
          </a:p>
        </p:txBody>
      </p:sp>
      <p:sp>
        <p:nvSpPr>
          <p:cNvPr id="4" name="Text Placeholder 3">
            <a:extLst>
              <a:ext uri="{FF2B5EF4-FFF2-40B4-BE49-F238E27FC236}">
                <a16:creationId xmlns:a16="http://schemas.microsoft.com/office/drawing/2014/main" id="{58F2DDB7-8B27-40B5-84C5-DA9305D3E85C}"/>
              </a:ext>
            </a:extLst>
          </p:cNvPr>
          <p:cNvSpPr>
            <a:spLocks noGrp="1"/>
          </p:cNvSpPr>
          <p:nvPr>
            <p:ph type="body" sz="quarter" idx="20"/>
          </p:nvPr>
        </p:nvSpPr>
        <p:spPr/>
        <p:txBody>
          <a:bodyPr/>
          <a:lstStyle/>
          <a:p>
            <a:endParaRPr lang="en-AU" dirty="0"/>
          </a:p>
        </p:txBody>
      </p:sp>
      <p:sp>
        <p:nvSpPr>
          <p:cNvPr id="5" name="Slide Number Placeholder 4">
            <a:extLst>
              <a:ext uri="{FF2B5EF4-FFF2-40B4-BE49-F238E27FC236}">
                <a16:creationId xmlns:a16="http://schemas.microsoft.com/office/drawing/2014/main" id="{D0D67A79-C4D2-48EE-B516-A57B0C8406F3}"/>
              </a:ext>
            </a:extLst>
          </p:cNvPr>
          <p:cNvSpPr>
            <a:spLocks noGrp="1"/>
          </p:cNvSpPr>
          <p:nvPr>
            <p:ph type="sldNum" sz="quarter" idx="2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5637C-689D-4934-B955-EF393C348427}" type="slidenum">
              <a:rPr kumimoji="0" lang="en-AU" sz="1400" b="0" i="0" u="none" strike="noStrike" kern="1200" cap="none" spc="0" normalizeH="0" baseline="0" noProof="0" smtClean="0">
                <a:ln>
                  <a:noFill/>
                </a:ln>
                <a:solidFill>
                  <a:prstClr val="white"/>
                </a:solidFill>
                <a:effectLst/>
                <a:uLnTx/>
                <a:uFillTx/>
                <a:latin typeface="Arial Narrow"/>
                <a:ea typeface="+mn-ea"/>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AU" sz="1400" b="0" i="0" u="none" strike="noStrike" kern="1200" cap="none" spc="0" normalizeH="0" baseline="0" noProof="0" dirty="0">
              <a:ln>
                <a:noFill/>
              </a:ln>
              <a:solidFill>
                <a:prstClr val="white"/>
              </a:solidFill>
              <a:effectLst/>
              <a:uLnTx/>
              <a:uFillTx/>
              <a:latin typeface="Arial Narrow"/>
              <a:ea typeface="+mn-ea"/>
            </a:endParaRPr>
          </a:p>
        </p:txBody>
      </p:sp>
      <p:pic>
        <p:nvPicPr>
          <p:cNvPr id="17" name="Picture 16">
            <a:extLst>
              <a:ext uri="{FF2B5EF4-FFF2-40B4-BE49-F238E27FC236}">
                <a16:creationId xmlns:a16="http://schemas.microsoft.com/office/drawing/2014/main" id="{74D62E02-F170-409E-BA5A-6255C35A22D5}"/>
              </a:ext>
            </a:extLst>
          </p:cNvPr>
          <p:cNvPicPr>
            <a:picLocks noChangeAspect="1"/>
          </p:cNvPicPr>
          <p:nvPr/>
        </p:nvPicPr>
        <p:blipFill>
          <a:blip r:embed="rId7"/>
          <a:stretch>
            <a:fillRect/>
          </a:stretch>
        </p:blipFill>
        <p:spPr>
          <a:xfrm>
            <a:off x="713865" y="1144321"/>
            <a:ext cx="1629456" cy="4319352"/>
          </a:xfrm>
          <a:prstGeom prst="rect">
            <a:avLst/>
          </a:prstGeom>
        </p:spPr>
      </p:pic>
      <p:grpSp>
        <p:nvGrpSpPr>
          <p:cNvPr id="67" name="Group 66">
            <a:extLst>
              <a:ext uri="{FF2B5EF4-FFF2-40B4-BE49-F238E27FC236}">
                <a16:creationId xmlns:a16="http://schemas.microsoft.com/office/drawing/2014/main" id="{59EAA74B-ED9A-4939-9F6C-EB05A67BDF49}"/>
              </a:ext>
            </a:extLst>
          </p:cNvPr>
          <p:cNvGrpSpPr/>
          <p:nvPr/>
        </p:nvGrpSpPr>
        <p:grpSpPr>
          <a:xfrm>
            <a:off x="236911" y="2497273"/>
            <a:ext cx="1800280" cy="1755654"/>
            <a:chOff x="353646" y="2690449"/>
            <a:chExt cx="1672264" cy="1755654"/>
          </a:xfrm>
        </p:grpSpPr>
        <p:sp>
          <p:nvSpPr>
            <p:cNvPr id="50" name="Oval 49">
              <a:extLst>
                <a:ext uri="{FF2B5EF4-FFF2-40B4-BE49-F238E27FC236}">
                  <a16:creationId xmlns:a16="http://schemas.microsoft.com/office/drawing/2014/main" id="{BBC1B7C0-EDBF-49EF-969A-6B2246CF630D}"/>
                </a:ext>
              </a:extLst>
            </p:cNvPr>
            <p:cNvSpPr/>
            <p:nvPr/>
          </p:nvSpPr>
          <p:spPr>
            <a:xfrm>
              <a:off x="445880" y="2690449"/>
              <a:ext cx="1481988" cy="1755654"/>
            </a:xfrm>
            <a:prstGeom prst="ellipse">
              <a:avLst/>
            </a:prstGeom>
            <a:solidFill>
              <a:srgbClr val="00206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3408B768-19F0-4CFC-BCFB-4A347F3A5348}"/>
                </a:ext>
              </a:extLst>
            </p:cNvPr>
            <p:cNvSpPr txBox="1"/>
            <p:nvPr/>
          </p:nvSpPr>
          <p:spPr>
            <a:xfrm>
              <a:off x="353646" y="3187322"/>
              <a:ext cx="1672264"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Monash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requirements</a:t>
              </a:r>
            </a:p>
          </p:txBody>
        </p:sp>
      </p:grpSp>
      <p:grpSp>
        <p:nvGrpSpPr>
          <p:cNvPr id="59" name="Group 58">
            <a:extLst>
              <a:ext uri="{FF2B5EF4-FFF2-40B4-BE49-F238E27FC236}">
                <a16:creationId xmlns:a16="http://schemas.microsoft.com/office/drawing/2014/main" id="{CEE0F3AC-00C5-45FA-8CD7-EA817692EC75}"/>
              </a:ext>
            </a:extLst>
          </p:cNvPr>
          <p:cNvGrpSpPr/>
          <p:nvPr/>
        </p:nvGrpSpPr>
        <p:grpSpPr>
          <a:xfrm>
            <a:off x="858417" y="1179068"/>
            <a:ext cx="3182655" cy="541176"/>
            <a:chOff x="858417" y="1436243"/>
            <a:chExt cx="3182655" cy="541176"/>
          </a:xfrm>
        </p:grpSpPr>
        <p:grpSp>
          <p:nvGrpSpPr>
            <p:cNvPr id="21" name="Group 20">
              <a:extLst>
                <a:ext uri="{FF2B5EF4-FFF2-40B4-BE49-F238E27FC236}">
                  <a16:creationId xmlns:a16="http://schemas.microsoft.com/office/drawing/2014/main" id="{9761A8D9-D176-4038-A306-4268278855CA}"/>
                </a:ext>
              </a:extLst>
            </p:cNvPr>
            <p:cNvGrpSpPr/>
            <p:nvPr/>
          </p:nvGrpSpPr>
          <p:grpSpPr>
            <a:xfrm>
              <a:off x="858417" y="1436243"/>
              <a:ext cx="2980158" cy="541176"/>
              <a:chOff x="2873829" y="1903444"/>
              <a:chExt cx="2980158" cy="541176"/>
            </a:xfrm>
          </p:grpSpPr>
          <p:sp>
            <p:nvSpPr>
              <p:cNvPr id="19" name="Rectangle 18">
                <a:extLst>
                  <a:ext uri="{FF2B5EF4-FFF2-40B4-BE49-F238E27FC236}">
                    <a16:creationId xmlns:a16="http://schemas.microsoft.com/office/drawing/2014/main" id="{53F4D1E4-F6C2-4376-BFF3-F1DF04D63146}"/>
                  </a:ext>
                </a:extLst>
              </p:cNvPr>
              <p:cNvSpPr/>
              <p:nvPr/>
            </p:nvSpPr>
            <p:spPr>
              <a:xfrm>
                <a:off x="3210808" y="1903444"/>
                <a:ext cx="2643179" cy="541175"/>
              </a:xfrm>
              <a:prstGeom prst="rect">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88810A34-AB35-46F5-9A40-DFA10B5C41C2}"/>
                  </a:ext>
                </a:extLst>
              </p:cNvPr>
              <p:cNvSpPr/>
              <p:nvPr/>
            </p:nvSpPr>
            <p:spPr>
              <a:xfrm>
                <a:off x="2873829" y="1903445"/>
                <a:ext cx="587828" cy="541175"/>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5" name="Rectangle 34">
              <a:extLst>
                <a:ext uri="{FF2B5EF4-FFF2-40B4-BE49-F238E27FC236}">
                  <a16:creationId xmlns:a16="http://schemas.microsoft.com/office/drawing/2014/main" id="{0678D4FC-29C4-4844-A7BC-A98E22F6CB7F}"/>
                </a:ext>
              </a:extLst>
            </p:cNvPr>
            <p:cNvSpPr/>
            <p:nvPr/>
          </p:nvSpPr>
          <p:spPr>
            <a:xfrm>
              <a:off x="1398388" y="1441738"/>
              <a:ext cx="2642684" cy="519675"/>
            </a:xfrm>
            <a:prstGeom prst="rect">
              <a:avLst/>
            </a:prstGeom>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Attract enterprise partners to enhance collaboration</a:t>
              </a:r>
            </a:p>
          </p:txBody>
        </p:sp>
        <p:pic>
          <p:nvPicPr>
            <p:cNvPr id="52" name="Picture 51">
              <a:extLst>
                <a:ext uri="{FF2B5EF4-FFF2-40B4-BE49-F238E27FC236}">
                  <a16:creationId xmlns:a16="http://schemas.microsoft.com/office/drawing/2014/main" id="{C845BC90-E07E-40B3-8CB8-7F09D6137E39}"/>
                </a:ext>
              </a:extLst>
            </p:cNvPr>
            <p:cNvPicPr>
              <a:picLocks noChangeAspect="1"/>
            </p:cNvPicPr>
            <p:nvPr/>
          </p:nvPicPr>
          <p:blipFill>
            <a:blip r:embed="rId8"/>
            <a:stretch>
              <a:fillRect/>
            </a:stretch>
          </p:blipFill>
          <p:spPr>
            <a:xfrm>
              <a:off x="956190" y="1536179"/>
              <a:ext cx="365604" cy="355655"/>
            </a:xfrm>
            <a:prstGeom prst="rect">
              <a:avLst/>
            </a:prstGeom>
          </p:spPr>
        </p:pic>
      </p:grpSp>
      <p:grpSp>
        <p:nvGrpSpPr>
          <p:cNvPr id="28" name="Group 27">
            <a:extLst>
              <a:ext uri="{FF2B5EF4-FFF2-40B4-BE49-F238E27FC236}">
                <a16:creationId xmlns:a16="http://schemas.microsoft.com/office/drawing/2014/main" id="{F6D2C640-21F7-4658-B79A-597CFB36D61C}"/>
              </a:ext>
            </a:extLst>
          </p:cNvPr>
          <p:cNvGrpSpPr/>
          <p:nvPr/>
        </p:nvGrpSpPr>
        <p:grpSpPr>
          <a:xfrm>
            <a:off x="1578162" y="1930999"/>
            <a:ext cx="2980158" cy="541176"/>
            <a:chOff x="2873829" y="1903444"/>
            <a:chExt cx="2980158" cy="541176"/>
          </a:xfrm>
        </p:grpSpPr>
        <p:sp>
          <p:nvSpPr>
            <p:cNvPr id="29" name="Rectangle 28">
              <a:extLst>
                <a:ext uri="{FF2B5EF4-FFF2-40B4-BE49-F238E27FC236}">
                  <a16:creationId xmlns:a16="http://schemas.microsoft.com/office/drawing/2014/main" id="{78EB8C56-1AAA-4D08-A624-31CF572FCC9D}"/>
                </a:ext>
              </a:extLst>
            </p:cNvPr>
            <p:cNvSpPr/>
            <p:nvPr/>
          </p:nvSpPr>
          <p:spPr>
            <a:xfrm>
              <a:off x="3210808" y="1903444"/>
              <a:ext cx="2643179" cy="541175"/>
            </a:xfrm>
            <a:prstGeom prst="rect">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Oval 29">
              <a:extLst>
                <a:ext uri="{FF2B5EF4-FFF2-40B4-BE49-F238E27FC236}">
                  <a16:creationId xmlns:a16="http://schemas.microsoft.com/office/drawing/2014/main" id="{47B049F6-E5A0-4273-A12A-31D0AD152619}"/>
                </a:ext>
              </a:extLst>
            </p:cNvPr>
            <p:cNvSpPr/>
            <p:nvPr/>
          </p:nvSpPr>
          <p:spPr>
            <a:xfrm>
              <a:off x="2873829" y="1903445"/>
              <a:ext cx="587828" cy="541175"/>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6" name="Rectangle 35">
            <a:extLst>
              <a:ext uri="{FF2B5EF4-FFF2-40B4-BE49-F238E27FC236}">
                <a16:creationId xmlns:a16="http://schemas.microsoft.com/office/drawing/2014/main" id="{1321EB6F-78E8-4111-A016-4B9E8377733E}"/>
              </a:ext>
            </a:extLst>
          </p:cNvPr>
          <p:cNvSpPr/>
          <p:nvPr/>
        </p:nvSpPr>
        <p:spPr>
          <a:xfrm>
            <a:off x="2117638" y="1971608"/>
            <a:ext cx="259119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Blur the campus boundary integrating with the precinct</a:t>
            </a:r>
          </a:p>
        </p:txBody>
      </p:sp>
      <p:grpSp>
        <p:nvGrpSpPr>
          <p:cNvPr id="31" name="Group 30">
            <a:extLst>
              <a:ext uri="{FF2B5EF4-FFF2-40B4-BE49-F238E27FC236}">
                <a16:creationId xmlns:a16="http://schemas.microsoft.com/office/drawing/2014/main" id="{BD0A42AD-C288-41EC-A599-AEE4DD76AE4D}"/>
              </a:ext>
            </a:extLst>
          </p:cNvPr>
          <p:cNvGrpSpPr/>
          <p:nvPr/>
        </p:nvGrpSpPr>
        <p:grpSpPr>
          <a:xfrm>
            <a:off x="1927868" y="2704195"/>
            <a:ext cx="2980158" cy="541176"/>
            <a:chOff x="2873829" y="1903444"/>
            <a:chExt cx="2980158" cy="541176"/>
          </a:xfrm>
        </p:grpSpPr>
        <p:sp>
          <p:nvSpPr>
            <p:cNvPr id="32" name="Rectangle 31">
              <a:extLst>
                <a:ext uri="{FF2B5EF4-FFF2-40B4-BE49-F238E27FC236}">
                  <a16:creationId xmlns:a16="http://schemas.microsoft.com/office/drawing/2014/main" id="{AEA6F4D7-C148-49AC-AAA9-8D27B6317FA6}"/>
                </a:ext>
              </a:extLst>
            </p:cNvPr>
            <p:cNvSpPr/>
            <p:nvPr/>
          </p:nvSpPr>
          <p:spPr>
            <a:xfrm>
              <a:off x="3210808" y="1903444"/>
              <a:ext cx="2643179" cy="541175"/>
            </a:xfrm>
            <a:prstGeom prst="rect">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Oval 32">
              <a:extLst>
                <a:ext uri="{FF2B5EF4-FFF2-40B4-BE49-F238E27FC236}">
                  <a16:creationId xmlns:a16="http://schemas.microsoft.com/office/drawing/2014/main" id="{6F0652D3-8941-40D1-8F63-B29C5C34DDD3}"/>
                </a:ext>
              </a:extLst>
            </p:cNvPr>
            <p:cNvSpPr/>
            <p:nvPr/>
          </p:nvSpPr>
          <p:spPr>
            <a:xfrm>
              <a:off x="2873829" y="1903445"/>
              <a:ext cx="587828" cy="541175"/>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7" name="Rectangle 36">
            <a:extLst>
              <a:ext uri="{FF2B5EF4-FFF2-40B4-BE49-F238E27FC236}">
                <a16:creationId xmlns:a16="http://schemas.microsoft.com/office/drawing/2014/main" id="{AE14E9CD-A615-4CEA-BB9C-A25D16FB3100}"/>
              </a:ext>
            </a:extLst>
          </p:cNvPr>
          <p:cNvSpPr/>
          <p:nvPr/>
        </p:nvSpPr>
        <p:spPr>
          <a:xfrm>
            <a:off x="2515697" y="2753376"/>
            <a:ext cx="239135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4" name="Picture 53">
            <a:extLst>
              <a:ext uri="{FF2B5EF4-FFF2-40B4-BE49-F238E27FC236}">
                <a16:creationId xmlns:a16="http://schemas.microsoft.com/office/drawing/2014/main" id="{FD53999C-B3AB-4241-A5C0-2AF1674EB36F}"/>
              </a:ext>
            </a:extLst>
          </p:cNvPr>
          <p:cNvPicPr>
            <a:picLocks noChangeAspect="1"/>
          </p:cNvPicPr>
          <p:nvPr/>
        </p:nvPicPr>
        <p:blipFill>
          <a:blip r:embed="rId9"/>
          <a:stretch>
            <a:fillRect/>
          </a:stretch>
        </p:blipFill>
        <p:spPr>
          <a:xfrm>
            <a:off x="2028346" y="2801646"/>
            <a:ext cx="358363" cy="355737"/>
          </a:xfrm>
          <a:prstGeom prst="rect">
            <a:avLst/>
          </a:prstGeom>
        </p:spPr>
      </p:pic>
      <p:sp>
        <p:nvSpPr>
          <p:cNvPr id="39" name="Rectangle 38">
            <a:extLst>
              <a:ext uri="{FF2B5EF4-FFF2-40B4-BE49-F238E27FC236}">
                <a16:creationId xmlns:a16="http://schemas.microsoft.com/office/drawing/2014/main" id="{E0CDCB97-97AC-4C8C-9F06-51C073259E3F}"/>
              </a:ext>
            </a:extLst>
          </p:cNvPr>
          <p:cNvSpPr/>
          <p:nvPr/>
        </p:nvSpPr>
        <p:spPr>
          <a:xfrm>
            <a:off x="2237774" y="3507193"/>
            <a:ext cx="2643179" cy="541175"/>
          </a:xfrm>
          <a:prstGeom prst="rect">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Oval 39">
            <a:extLst>
              <a:ext uri="{FF2B5EF4-FFF2-40B4-BE49-F238E27FC236}">
                <a16:creationId xmlns:a16="http://schemas.microsoft.com/office/drawing/2014/main" id="{7CB0F4B1-BF84-4881-A0D1-A4A6122531F2}"/>
              </a:ext>
            </a:extLst>
          </p:cNvPr>
          <p:cNvSpPr/>
          <p:nvPr/>
        </p:nvSpPr>
        <p:spPr>
          <a:xfrm>
            <a:off x="1900795" y="3507194"/>
            <a:ext cx="587828" cy="541175"/>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Rectangle 46">
            <a:extLst>
              <a:ext uri="{FF2B5EF4-FFF2-40B4-BE49-F238E27FC236}">
                <a16:creationId xmlns:a16="http://schemas.microsoft.com/office/drawing/2014/main" id="{AF1D2076-1BCE-44E8-9F48-C803784DE945}"/>
              </a:ext>
            </a:extLst>
          </p:cNvPr>
          <p:cNvSpPr/>
          <p:nvPr/>
        </p:nvSpPr>
        <p:spPr>
          <a:xfrm>
            <a:off x="2519459" y="2743764"/>
            <a:ext cx="242056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 the start-up and innovation eco-system </a:t>
            </a:r>
          </a:p>
        </p:txBody>
      </p:sp>
      <p:pic>
        <p:nvPicPr>
          <p:cNvPr id="55" name="Picture 54">
            <a:extLst>
              <a:ext uri="{FF2B5EF4-FFF2-40B4-BE49-F238E27FC236}">
                <a16:creationId xmlns:a16="http://schemas.microsoft.com/office/drawing/2014/main" id="{50A37B46-55ED-478C-9163-DB0941448519}"/>
              </a:ext>
            </a:extLst>
          </p:cNvPr>
          <p:cNvPicPr>
            <a:picLocks noChangeAspect="1"/>
          </p:cNvPicPr>
          <p:nvPr/>
        </p:nvPicPr>
        <p:blipFill>
          <a:blip r:embed="rId10"/>
          <a:stretch>
            <a:fillRect/>
          </a:stretch>
        </p:blipFill>
        <p:spPr>
          <a:xfrm>
            <a:off x="2018721" y="3580162"/>
            <a:ext cx="367988" cy="371973"/>
          </a:xfrm>
          <a:prstGeom prst="rect">
            <a:avLst/>
          </a:prstGeom>
        </p:spPr>
      </p:pic>
      <p:sp>
        <p:nvSpPr>
          <p:cNvPr id="42" name="Rectangle 41">
            <a:extLst>
              <a:ext uri="{FF2B5EF4-FFF2-40B4-BE49-F238E27FC236}">
                <a16:creationId xmlns:a16="http://schemas.microsoft.com/office/drawing/2014/main" id="{D931BA21-2409-4DD7-B0C1-913ECB85F9A4}"/>
              </a:ext>
            </a:extLst>
          </p:cNvPr>
          <p:cNvSpPr/>
          <p:nvPr/>
        </p:nvSpPr>
        <p:spPr>
          <a:xfrm>
            <a:off x="1934125" y="4275128"/>
            <a:ext cx="2643179" cy="541175"/>
          </a:xfrm>
          <a:prstGeom prst="rect">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Oval 42">
            <a:extLst>
              <a:ext uri="{FF2B5EF4-FFF2-40B4-BE49-F238E27FC236}">
                <a16:creationId xmlns:a16="http://schemas.microsoft.com/office/drawing/2014/main" id="{C006BB6A-2E5A-49A6-B0A2-59C822C10952}"/>
              </a:ext>
            </a:extLst>
          </p:cNvPr>
          <p:cNvSpPr/>
          <p:nvPr/>
        </p:nvSpPr>
        <p:spPr>
          <a:xfrm>
            <a:off x="1597146" y="4275129"/>
            <a:ext cx="587828" cy="541175"/>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6E102363-0431-4A27-B85C-1F8F14CD0CA5}"/>
              </a:ext>
            </a:extLst>
          </p:cNvPr>
          <p:cNvSpPr/>
          <p:nvPr/>
        </p:nvSpPr>
        <p:spPr>
          <a:xfrm>
            <a:off x="2486109" y="3546947"/>
            <a:ext cx="239135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Catalyse development of the broader Monash precinct</a:t>
            </a:r>
          </a:p>
        </p:txBody>
      </p:sp>
      <p:grpSp>
        <p:nvGrpSpPr>
          <p:cNvPr id="64" name="Group 63">
            <a:extLst>
              <a:ext uri="{FF2B5EF4-FFF2-40B4-BE49-F238E27FC236}">
                <a16:creationId xmlns:a16="http://schemas.microsoft.com/office/drawing/2014/main" id="{18D0F475-EFAB-43B2-AFA1-E5CBB4FACA47}"/>
              </a:ext>
            </a:extLst>
          </p:cNvPr>
          <p:cNvGrpSpPr/>
          <p:nvPr/>
        </p:nvGrpSpPr>
        <p:grpSpPr>
          <a:xfrm>
            <a:off x="897467" y="4311461"/>
            <a:ext cx="3664772" cy="1269685"/>
            <a:chOff x="1432937" y="4193808"/>
            <a:chExt cx="3664772" cy="1269685"/>
          </a:xfrm>
        </p:grpSpPr>
        <p:grpSp>
          <p:nvGrpSpPr>
            <p:cNvPr id="44" name="Group 43">
              <a:extLst>
                <a:ext uri="{FF2B5EF4-FFF2-40B4-BE49-F238E27FC236}">
                  <a16:creationId xmlns:a16="http://schemas.microsoft.com/office/drawing/2014/main" id="{36D74FFA-6401-45EB-8F29-52358823E383}"/>
                </a:ext>
              </a:extLst>
            </p:cNvPr>
            <p:cNvGrpSpPr/>
            <p:nvPr/>
          </p:nvGrpSpPr>
          <p:grpSpPr>
            <a:xfrm>
              <a:off x="1432937" y="4922317"/>
              <a:ext cx="2980158" cy="541176"/>
              <a:chOff x="2873829" y="1903444"/>
              <a:chExt cx="2980158" cy="541176"/>
            </a:xfrm>
          </p:grpSpPr>
          <p:sp>
            <p:nvSpPr>
              <p:cNvPr id="45" name="Rectangle 44">
                <a:extLst>
                  <a:ext uri="{FF2B5EF4-FFF2-40B4-BE49-F238E27FC236}">
                    <a16:creationId xmlns:a16="http://schemas.microsoft.com/office/drawing/2014/main" id="{6FBA506B-BF80-4929-BD8F-A7494601CE61}"/>
                  </a:ext>
                </a:extLst>
              </p:cNvPr>
              <p:cNvSpPr/>
              <p:nvPr/>
            </p:nvSpPr>
            <p:spPr>
              <a:xfrm>
                <a:off x="3210808" y="1903444"/>
                <a:ext cx="2643179" cy="541175"/>
              </a:xfrm>
              <a:prstGeom prst="rect">
                <a:avLst/>
              </a:prstGeom>
              <a:solidFill>
                <a:schemeClr val="accent1">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Oval 45">
                <a:extLst>
                  <a:ext uri="{FF2B5EF4-FFF2-40B4-BE49-F238E27FC236}">
                    <a16:creationId xmlns:a16="http://schemas.microsoft.com/office/drawing/2014/main" id="{D211E9B1-6F28-4B49-863D-1D0F46F9AFF2}"/>
                  </a:ext>
                </a:extLst>
              </p:cNvPr>
              <p:cNvSpPr/>
              <p:nvPr/>
            </p:nvSpPr>
            <p:spPr>
              <a:xfrm>
                <a:off x="2873829" y="1903445"/>
                <a:ext cx="587828" cy="541175"/>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9" name="Rectangle 48">
              <a:extLst>
                <a:ext uri="{FF2B5EF4-FFF2-40B4-BE49-F238E27FC236}">
                  <a16:creationId xmlns:a16="http://schemas.microsoft.com/office/drawing/2014/main" id="{8333A7A8-D66B-45E5-AA11-4C1BD18B62C2}"/>
                </a:ext>
              </a:extLst>
            </p:cNvPr>
            <p:cNvSpPr/>
            <p:nvPr/>
          </p:nvSpPr>
          <p:spPr>
            <a:xfrm>
              <a:off x="2683843" y="4193808"/>
              <a:ext cx="241386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Preserve Monash capital for core academic projects</a:t>
              </a:r>
            </a:p>
          </p:txBody>
        </p:sp>
        <p:pic>
          <p:nvPicPr>
            <p:cNvPr id="58" name="Picture 57">
              <a:extLst>
                <a:ext uri="{FF2B5EF4-FFF2-40B4-BE49-F238E27FC236}">
                  <a16:creationId xmlns:a16="http://schemas.microsoft.com/office/drawing/2014/main" id="{309E1729-450C-4C4C-A5EC-FB0BA02E7888}"/>
                </a:ext>
              </a:extLst>
            </p:cNvPr>
            <p:cNvPicPr>
              <a:picLocks noChangeAspect="1"/>
            </p:cNvPicPr>
            <p:nvPr/>
          </p:nvPicPr>
          <p:blipFill>
            <a:blip r:embed="rId11"/>
            <a:stretch>
              <a:fillRect/>
            </a:stretch>
          </p:blipFill>
          <p:spPr>
            <a:xfrm>
              <a:off x="2243470" y="4252295"/>
              <a:ext cx="366119" cy="331504"/>
            </a:xfrm>
            <a:prstGeom prst="rect">
              <a:avLst/>
            </a:prstGeom>
          </p:spPr>
        </p:pic>
        <p:sp>
          <p:nvSpPr>
            <p:cNvPr id="56" name="Rectangle 55">
              <a:extLst>
                <a:ext uri="{FF2B5EF4-FFF2-40B4-BE49-F238E27FC236}">
                  <a16:creationId xmlns:a16="http://schemas.microsoft.com/office/drawing/2014/main" id="{F82A0380-7EE2-4BC2-9508-411BEDF5798E}"/>
                </a:ext>
              </a:extLst>
            </p:cNvPr>
            <p:cNvSpPr/>
            <p:nvPr/>
          </p:nvSpPr>
          <p:spPr>
            <a:xfrm>
              <a:off x="1956756" y="4968940"/>
              <a:ext cx="255465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Consolidate central professional staff accommodation</a:t>
              </a:r>
            </a:p>
          </p:txBody>
        </p:sp>
      </p:grpSp>
      <p:sp>
        <p:nvSpPr>
          <p:cNvPr id="65" name="Rectangle 64">
            <a:extLst>
              <a:ext uri="{FF2B5EF4-FFF2-40B4-BE49-F238E27FC236}">
                <a16:creationId xmlns:a16="http://schemas.microsoft.com/office/drawing/2014/main" id="{C8930EE3-3BEB-4E21-825F-3FEC913A7D9B}"/>
              </a:ext>
            </a:extLst>
          </p:cNvPr>
          <p:cNvSpPr/>
          <p:nvPr/>
        </p:nvSpPr>
        <p:spPr>
          <a:xfrm>
            <a:off x="5108609" y="1335788"/>
            <a:ext cx="4133088" cy="40786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2000" rIns="91440" bIns="7200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Enterprise led project, with a focus on enriching the ability of faculties to innovate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foundation to build a self-sufficient innovation ecosystem, removing barriers to engagement between Monash and external partners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Investment, capabilities and innovation of commercial developers to share resources and risk</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Expansion of the physical reach Monash through development on the boundary of campus integrating Monash activities with the surrounding employment precinct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precinct directly connected to campus with walking and cycling connections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Space for research collaboration, product testing, enterprise reinvigoration, commercial amenity and start-up incubation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opportunity to consolidate central professional staff accommodation, with Monash acting as the first “anchor tenant” for the site</a:t>
            </a:r>
          </a:p>
        </p:txBody>
      </p:sp>
      <p:pic>
        <p:nvPicPr>
          <p:cNvPr id="6" name="Picture 5">
            <a:extLst>
              <a:ext uri="{FF2B5EF4-FFF2-40B4-BE49-F238E27FC236}">
                <a16:creationId xmlns:a16="http://schemas.microsoft.com/office/drawing/2014/main" id="{E4AFC9D7-6D21-4C38-A0BA-C68CC4A517D1}"/>
              </a:ext>
            </a:extLst>
          </p:cNvPr>
          <p:cNvPicPr>
            <a:picLocks noChangeAspect="1"/>
          </p:cNvPicPr>
          <p:nvPr/>
        </p:nvPicPr>
        <p:blipFill>
          <a:blip r:embed="rId12"/>
          <a:stretch>
            <a:fillRect/>
          </a:stretch>
        </p:blipFill>
        <p:spPr>
          <a:xfrm>
            <a:off x="1001529" y="5127426"/>
            <a:ext cx="377860" cy="370273"/>
          </a:xfrm>
          <a:prstGeom prst="rect">
            <a:avLst/>
          </a:prstGeom>
        </p:spPr>
      </p:pic>
      <p:pic>
        <p:nvPicPr>
          <p:cNvPr id="9" name="Graphic 8">
            <a:extLst>
              <a:ext uri="{FF2B5EF4-FFF2-40B4-BE49-F238E27FC236}">
                <a16:creationId xmlns:a16="http://schemas.microsoft.com/office/drawing/2014/main" id="{A25F4BAA-575E-4710-A4ED-C70F985175A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668857" y="2003598"/>
            <a:ext cx="438256" cy="438256"/>
          </a:xfrm>
          <a:prstGeom prst="rect">
            <a:avLst/>
          </a:prstGeom>
        </p:spPr>
      </p:pic>
    </p:spTree>
    <p:extLst>
      <p:ext uri="{BB962C8B-B14F-4D97-AF65-F5344CB8AC3E}">
        <p14:creationId xmlns:p14="http://schemas.microsoft.com/office/powerpoint/2010/main" val="3253693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5BACC4B-CFF4-4149-B5B2-082CF402E4A4}"/>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82" name="think-cell Slide" r:id="rId5" imgW="344" imgH="344" progId="TCLayout.ActiveDocument.1">
                  <p:embed/>
                </p:oleObj>
              </mc:Choice>
              <mc:Fallback>
                <p:oleObj name="think-cell Slide" r:id="rId5" imgW="344" imgH="344" progId="TCLayout.ActiveDocument.1">
                  <p:embed/>
                  <p:pic>
                    <p:nvPicPr>
                      <p:cNvPr id="9" name="Object 8" hidden="1">
                        <a:extLst>
                          <a:ext uri="{FF2B5EF4-FFF2-40B4-BE49-F238E27FC236}">
                            <a16:creationId xmlns:a16="http://schemas.microsoft.com/office/drawing/2014/main" id="{B5BACC4B-CFF4-4149-B5B2-082CF402E4A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9C815CBD-C465-4643-ABB1-67606B57CDDD}"/>
              </a:ext>
            </a:extLst>
          </p:cNvPr>
          <p:cNvSpPr>
            <a:spLocks noGrp="1"/>
          </p:cNvSpPr>
          <p:nvPr>
            <p:ph type="body" sz="quarter" idx="13"/>
          </p:nvPr>
        </p:nvSpPr>
        <p:spPr/>
        <p:txBody>
          <a:bodyPr/>
          <a:lstStyle/>
          <a:p>
            <a:r>
              <a:rPr lang="en-AU" dirty="0"/>
              <a:t>University-led industry collaboration hubs have inspired Monash </a:t>
            </a:r>
          </a:p>
        </p:txBody>
      </p:sp>
      <p:sp>
        <p:nvSpPr>
          <p:cNvPr id="4" name="Text Placeholder 3">
            <a:extLst>
              <a:ext uri="{FF2B5EF4-FFF2-40B4-BE49-F238E27FC236}">
                <a16:creationId xmlns:a16="http://schemas.microsoft.com/office/drawing/2014/main" id="{2A6219BA-675A-485C-95F1-1383C0C4BE4D}"/>
              </a:ext>
            </a:extLst>
          </p:cNvPr>
          <p:cNvSpPr>
            <a:spLocks noGrp="1"/>
          </p:cNvSpPr>
          <p:nvPr>
            <p:ph type="body" sz="quarter" idx="20"/>
          </p:nvPr>
        </p:nvSpPr>
        <p:spPr/>
        <p:txBody>
          <a:bodyPr/>
          <a:lstStyle/>
          <a:p>
            <a:endParaRPr lang="en-AU" dirty="0"/>
          </a:p>
        </p:txBody>
      </p:sp>
      <p:sp>
        <p:nvSpPr>
          <p:cNvPr id="5" name="Slide Number Placeholder 4">
            <a:extLst>
              <a:ext uri="{FF2B5EF4-FFF2-40B4-BE49-F238E27FC236}">
                <a16:creationId xmlns:a16="http://schemas.microsoft.com/office/drawing/2014/main" id="{612EA7EC-3BDD-44EE-A9C9-50F99D0B5AEA}"/>
              </a:ext>
            </a:extLst>
          </p:cNvPr>
          <p:cNvSpPr>
            <a:spLocks noGrp="1"/>
          </p:cNvSpPr>
          <p:nvPr>
            <p:ph type="sldNum" sz="quarter" idx="2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405637C-689D-4934-B955-EF393C348427}" type="slidenum">
              <a:rPr kumimoji="0" lang="en-AU" sz="1400" b="0" i="0" u="none" strike="noStrike" kern="1200" cap="none" spc="0" normalizeH="0" baseline="0" noProof="0" smtClean="0">
                <a:ln>
                  <a:noFill/>
                </a:ln>
                <a:solidFill>
                  <a:prstClr val="white"/>
                </a:solidFill>
                <a:effectLst/>
                <a:uLnTx/>
                <a:uFillTx/>
                <a:latin typeface="Arial Narrow"/>
                <a:ea typeface="+mn-ea"/>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AU" sz="1400" b="0" i="0" u="none" strike="noStrike" kern="1200" cap="none" spc="0" normalizeH="0" baseline="0" noProof="0" dirty="0">
              <a:ln>
                <a:noFill/>
              </a:ln>
              <a:solidFill>
                <a:prstClr val="white"/>
              </a:solidFill>
              <a:effectLst/>
              <a:uLnTx/>
              <a:uFillTx/>
              <a:latin typeface="Arial Narrow"/>
              <a:ea typeface="+mn-ea"/>
            </a:endParaRPr>
          </a:p>
        </p:txBody>
      </p:sp>
      <p:pic>
        <p:nvPicPr>
          <p:cNvPr id="19458" name="Picture 2" descr="Image result for twente university">
            <a:extLst>
              <a:ext uri="{FF2B5EF4-FFF2-40B4-BE49-F238E27FC236}">
                <a16:creationId xmlns:a16="http://schemas.microsoft.com/office/drawing/2014/main" id="{776CB76A-F156-43E3-82A3-77BBF469E8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778" y="1564317"/>
            <a:ext cx="1153918" cy="40600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E01414C6-9480-4F78-A759-C3A513AA7E72}"/>
              </a:ext>
            </a:extLst>
          </p:cNvPr>
          <p:cNvSpPr/>
          <p:nvPr/>
        </p:nvSpPr>
        <p:spPr>
          <a:xfrm>
            <a:off x="2110442" y="1520245"/>
            <a:ext cx="3780499" cy="1463941"/>
          </a:xfrm>
          <a:prstGeom prst="rect">
            <a:avLst/>
          </a:prstGeom>
          <a:solidFill>
            <a:schemeClr val="accent5">
              <a:lumMod val="20000"/>
              <a:lumOff val="80000"/>
            </a:schemeClr>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Kennispark Twente, University of Twente, Netherlands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collaboration of the University of Twente, six world renowned research institutes and enterprise spaces designed to be a whole community. It includes an incubator, Novel T, with a vision to become the best performing ecosystem for innovation and entrepreneurship in Europe.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Began in 1984 and is now a 1,300,000 m</a:t>
            </a:r>
            <a:r>
              <a:rPr kumimoji="0" lang="en-AU"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site includes the university, office and light industrial leases, retail, event space, accommodation and housing.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162FA1ED-D4AE-4D52-B61D-70977FA61E5A}"/>
              </a:ext>
            </a:extLst>
          </p:cNvPr>
          <p:cNvSpPr/>
          <p:nvPr/>
        </p:nvSpPr>
        <p:spPr>
          <a:xfrm>
            <a:off x="2095452" y="3779215"/>
            <a:ext cx="3780499" cy="1463941"/>
          </a:xfrm>
          <a:prstGeom prst="rect">
            <a:avLst/>
          </a:prstGeom>
          <a:solidFill>
            <a:schemeClr val="accent5">
              <a:lumMod val="20000"/>
              <a:lumOff val="80000"/>
            </a:schemeClr>
          </a:solidFill>
          <a:ln>
            <a:solidFill>
              <a:srgbClr val="DEEBF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Newcastle Helix, Newcastle University, United Kingdom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collaboration between Newcastle University, Newcastle City Council and Legal and General to develop an innovation ecosystem aligned with research strengths, national and local priorities.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Developed on a 95,000 m</a:t>
            </a:r>
            <a:r>
              <a:rPr kumimoji="0" lang="en-AU"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Including commercial office space, learning and teaching facilities, commercial lab space, university research centres, event space, retail and housing.  </a:t>
            </a:r>
          </a:p>
        </p:txBody>
      </p:sp>
      <p:pic>
        <p:nvPicPr>
          <p:cNvPr id="27" name="Picture 6" descr="Image result for newcastle university uk">
            <a:extLst>
              <a:ext uri="{FF2B5EF4-FFF2-40B4-BE49-F238E27FC236}">
                <a16:creationId xmlns:a16="http://schemas.microsoft.com/office/drawing/2014/main" id="{F9C2DF5C-639B-4308-996C-5F25301FEB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436547" y="3876479"/>
            <a:ext cx="1291017" cy="4535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0265894-32C8-4FD7-A6FD-8EC5EA9A5FD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71505" y="2076240"/>
            <a:ext cx="990382" cy="729077"/>
          </a:xfrm>
          <a:prstGeom prst="rect">
            <a:avLst/>
          </a:prstGeom>
        </p:spPr>
      </p:pic>
      <p:pic>
        <p:nvPicPr>
          <p:cNvPr id="28" name="Picture 2" descr="Image result for newcastle helix">
            <a:extLst>
              <a:ext uri="{FF2B5EF4-FFF2-40B4-BE49-F238E27FC236}">
                <a16:creationId xmlns:a16="http://schemas.microsoft.com/office/drawing/2014/main" id="{8AEE8CA7-5C77-462E-BDCD-4FE7619A955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1625" y="4273253"/>
            <a:ext cx="871244" cy="95382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5D4C67C1-7661-430B-98F9-42EB95594026}"/>
              </a:ext>
            </a:extLst>
          </p:cNvPr>
          <p:cNvSpPr/>
          <p:nvPr/>
        </p:nvSpPr>
        <p:spPr>
          <a:xfrm>
            <a:off x="5890941" y="1481268"/>
            <a:ext cx="3625915" cy="1463939"/>
          </a:xfrm>
          <a:prstGeom prst="rect">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Providing </a:t>
            </a:r>
            <a:r>
              <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mix of space for enterprises helps develop a vibrant community </a:t>
            </a: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businesses of varying size and capability combining fresh ideas and proven wisdom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defined pathway enables startups and small enterprises to grow </a:t>
            </a: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stay in the community through a supporting community and encouraging culture that nurtures entrepreneurs and their ideas.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Connections to complementary precincts provides an extended pathway </a:t>
            </a:r>
            <a:r>
              <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scale beyond Kennispark</a:t>
            </a:r>
          </a:p>
        </p:txBody>
      </p:sp>
      <p:sp>
        <p:nvSpPr>
          <p:cNvPr id="34" name="Rectangle 33">
            <a:extLst>
              <a:ext uri="{FF2B5EF4-FFF2-40B4-BE49-F238E27FC236}">
                <a16:creationId xmlns:a16="http://schemas.microsoft.com/office/drawing/2014/main" id="{5F6887A9-9D05-49AA-A698-6CDE8FD8AA34}"/>
              </a:ext>
            </a:extLst>
          </p:cNvPr>
          <p:cNvSpPr/>
          <p:nvPr/>
        </p:nvSpPr>
        <p:spPr>
          <a:xfrm>
            <a:off x="5936718" y="3763138"/>
            <a:ext cx="3625915" cy="1463941"/>
          </a:xfrm>
          <a:prstGeom prst="rect">
            <a:avLst/>
          </a:prstGeom>
          <a:solidFill>
            <a:srgbClr val="EDEDED"/>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Aligning the development to the </a:t>
            </a:r>
            <a:r>
              <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 commercial strengths and university research strengths </a:t>
            </a: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creates mix use facilities where education, research and enterprise co-exist on a daily basis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focus on </a:t>
            </a:r>
            <a:r>
              <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economic priorities assists with government funding and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Building on a site away from the campus core </a:t>
            </a:r>
            <a:r>
              <a:rPr kumimoji="0" lang="en-AU"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extends the boundaries of the university</a:t>
            </a:r>
            <a:r>
              <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further integrating it with the existing community</a:t>
            </a:r>
          </a:p>
        </p:txBody>
      </p:sp>
      <p:sp>
        <p:nvSpPr>
          <p:cNvPr id="7" name="Rectangle 6">
            <a:extLst>
              <a:ext uri="{FF2B5EF4-FFF2-40B4-BE49-F238E27FC236}">
                <a16:creationId xmlns:a16="http://schemas.microsoft.com/office/drawing/2014/main" id="{85F08FDB-5AA6-41E6-9F32-746CF953FE8B}"/>
              </a:ext>
            </a:extLst>
          </p:cNvPr>
          <p:cNvSpPr/>
          <p:nvPr/>
        </p:nvSpPr>
        <p:spPr>
          <a:xfrm>
            <a:off x="6031991" y="897968"/>
            <a:ext cx="3473515" cy="237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Key Learnings for Monash</a:t>
            </a:r>
          </a:p>
        </p:txBody>
      </p:sp>
      <p:sp>
        <p:nvSpPr>
          <p:cNvPr id="35" name="Rectangle 34">
            <a:extLst>
              <a:ext uri="{FF2B5EF4-FFF2-40B4-BE49-F238E27FC236}">
                <a16:creationId xmlns:a16="http://schemas.microsoft.com/office/drawing/2014/main" id="{BAD910D1-8E5F-49EB-A04C-CF506F42C6CA}"/>
              </a:ext>
            </a:extLst>
          </p:cNvPr>
          <p:cNvSpPr/>
          <p:nvPr/>
        </p:nvSpPr>
        <p:spPr>
          <a:xfrm>
            <a:off x="2099094" y="897968"/>
            <a:ext cx="1890248" cy="237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a:t>
            </a:r>
          </a:p>
        </p:txBody>
      </p:sp>
      <p:sp>
        <p:nvSpPr>
          <p:cNvPr id="21" name="Rectangle 20">
            <a:extLst>
              <a:ext uri="{FF2B5EF4-FFF2-40B4-BE49-F238E27FC236}">
                <a16:creationId xmlns:a16="http://schemas.microsoft.com/office/drawing/2014/main" id="{A4DA1873-FD1B-461F-B2BC-EF424F0F0F04}"/>
              </a:ext>
            </a:extLst>
          </p:cNvPr>
          <p:cNvSpPr/>
          <p:nvPr/>
        </p:nvSpPr>
        <p:spPr>
          <a:xfrm>
            <a:off x="230594" y="1499371"/>
            <a:ext cx="1855172" cy="1463941"/>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68EB8DC1-D9EB-41B2-9686-A4FD844E81D5}"/>
              </a:ext>
            </a:extLst>
          </p:cNvPr>
          <p:cNvSpPr/>
          <p:nvPr/>
        </p:nvSpPr>
        <p:spPr>
          <a:xfrm>
            <a:off x="217266" y="3779215"/>
            <a:ext cx="1855172" cy="1463941"/>
          </a:xfrm>
          <a:prstGeom prst="rect">
            <a:avLst/>
          </a:prstGeom>
          <a:no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81250C7E-6F41-4563-895B-5BF250DB7884}"/>
              </a:ext>
            </a:extLst>
          </p:cNvPr>
          <p:cNvSpPr/>
          <p:nvPr/>
        </p:nvSpPr>
        <p:spPr>
          <a:xfrm>
            <a:off x="243922" y="897968"/>
            <a:ext cx="1933575" cy="2377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University- Industry Hub</a:t>
            </a:r>
          </a:p>
        </p:txBody>
      </p:sp>
      <p:pic>
        <p:nvPicPr>
          <p:cNvPr id="6" name="Graphic 5">
            <a:extLst>
              <a:ext uri="{FF2B5EF4-FFF2-40B4-BE49-F238E27FC236}">
                <a16:creationId xmlns:a16="http://schemas.microsoft.com/office/drawing/2014/main" id="{9A1123BC-14B1-4A0D-9BF7-0D631080108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343367" y="4769254"/>
            <a:ext cx="501644" cy="501644"/>
          </a:xfrm>
          <a:prstGeom prst="rect">
            <a:avLst/>
          </a:prstGeom>
        </p:spPr>
      </p:pic>
      <p:pic>
        <p:nvPicPr>
          <p:cNvPr id="13" name="Graphic 12">
            <a:extLst>
              <a:ext uri="{FF2B5EF4-FFF2-40B4-BE49-F238E27FC236}">
                <a16:creationId xmlns:a16="http://schemas.microsoft.com/office/drawing/2014/main" id="{D24642B2-6DB9-46EF-924D-CA8934C6797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243922" y="2189957"/>
            <a:ext cx="501644" cy="501644"/>
          </a:xfrm>
          <a:prstGeom prst="rect">
            <a:avLst/>
          </a:prstGeom>
        </p:spPr>
      </p:pic>
    </p:spTree>
    <p:extLst>
      <p:ext uri="{BB962C8B-B14F-4D97-AF65-F5344CB8AC3E}">
        <p14:creationId xmlns:p14="http://schemas.microsoft.com/office/powerpoint/2010/main" val="4012580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latin typeface="Arial Narrow" panose="020B0606020202030204" pitchFamily="34" charset="0"/>
              </a:rPr>
              <a:t>Communicating the investment proposition</a:t>
            </a:r>
            <a:endParaRPr lang="en-AU" dirty="0">
              <a:solidFill>
                <a:schemeClr val="tx1"/>
              </a:solidFill>
            </a:endParaRPr>
          </a:p>
        </p:txBody>
      </p:sp>
      <p:sp>
        <p:nvSpPr>
          <p:cNvPr id="16" name="Isosceles Triangle 15">
            <a:extLst>
              <a:ext uri="{FF2B5EF4-FFF2-40B4-BE49-F238E27FC236}">
                <a16:creationId xmlns:a16="http://schemas.microsoft.com/office/drawing/2014/main" id="{1DFD24EE-BB2F-4322-8092-B92DA5552126}"/>
              </a:ext>
            </a:extLst>
          </p:cNvPr>
          <p:cNvSpPr/>
          <p:nvPr/>
        </p:nvSpPr>
        <p:spPr>
          <a:xfrm rot="5400000">
            <a:off x="5354964" y="3366227"/>
            <a:ext cx="2820559" cy="217437"/>
          </a:xfrm>
          <a:prstGeom prst="triangle">
            <a:avLst/>
          </a:prstGeom>
          <a:solidFill>
            <a:schemeClr val="tx2">
              <a:lumMod val="75000"/>
            </a:schemeClr>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371455">
              <a:lnSpc>
                <a:spcPts val="1219"/>
              </a:lnSpc>
            </a:pPr>
            <a:endParaRPr lang="en-AU" sz="1300" kern="700" dirty="0">
              <a:solidFill>
                <a:srgbClr val="FFFFFF"/>
              </a:solidFill>
              <a:latin typeface="Calibri"/>
            </a:endParaRPr>
          </a:p>
        </p:txBody>
      </p:sp>
      <p:sp>
        <p:nvSpPr>
          <p:cNvPr id="17" name="Title 1">
            <a:extLst>
              <a:ext uri="{FF2B5EF4-FFF2-40B4-BE49-F238E27FC236}">
                <a16:creationId xmlns:a16="http://schemas.microsoft.com/office/drawing/2014/main" id="{A0B4D4F8-4A9B-4416-A951-FE61A4885999}"/>
              </a:ext>
            </a:extLst>
          </p:cNvPr>
          <p:cNvSpPr txBox="1">
            <a:spLocks/>
          </p:cNvSpPr>
          <p:nvPr/>
        </p:nvSpPr>
        <p:spPr>
          <a:xfrm>
            <a:off x="309562" y="886134"/>
            <a:ext cx="8188876" cy="838953"/>
          </a:xfrm>
          <a:prstGeom prst="rect">
            <a:avLst/>
          </a:prstGeom>
        </p:spPr>
        <p:txBody>
          <a:bodyPr/>
          <a:lstStyle>
            <a:lvl1pPr algn="l" defTabSz="457200" rtl="0" eaLnBrk="1" latinLnBrk="0" hangingPunct="1">
              <a:spcBef>
                <a:spcPct val="0"/>
              </a:spcBef>
              <a:buNone/>
              <a:defRPr sz="2000" kern="1200">
                <a:solidFill>
                  <a:schemeClr val="tx1"/>
                </a:solidFill>
                <a:latin typeface="Arial Narrow"/>
                <a:ea typeface="+mj-ea"/>
                <a:cs typeface="Arial Narrow"/>
              </a:defRPr>
            </a:lvl1pPr>
          </a:lstStyle>
          <a:p>
            <a:pPr defTabSz="371455"/>
            <a:endParaRPr lang="en-US" sz="1950" b="1" dirty="0">
              <a:solidFill>
                <a:srgbClr val="00000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D47479F4-CDCB-4929-8A10-BB57FFDBB820}"/>
              </a:ext>
            </a:extLst>
          </p:cNvPr>
          <p:cNvSpPr/>
          <p:nvPr/>
        </p:nvSpPr>
        <p:spPr>
          <a:xfrm>
            <a:off x="6972672" y="2683364"/>
            <a:ext cx="1631199" cy="526500"/>
          </a:xfrm>
          <a:prstGeom prst="rect">
            <a:avLst/>
          </a:prstGeom>
          <a:solidFill>
            <a:schemeClr val="accent3"/>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371455">
              <a:lnSpc>
                <a:spcPts val="1219"/>
              </a:lnSpc>
            </a:pPr>
            <a:r>
              <a:rPr lang="en-AU" sz="1137" kern="700" dirty="0">
                <a:latin typeface="Calibri"/>
              </a:rPr>
              <a:t>Accelerate innovative ideas and translation of new knowledge</a:t>
            </a:r>
          </a:p>
        </p:txBody>
      </p:sp>
      <p:sp>
        <p:nvSpPr>
          <p:cNvPr id="19" name="Rectangle 18">
            <a:extLst>
              <a:ext uri="{FF2B5EF4-FFF2-40B4-BE49-F238E27FC236}">
                <a16:creationId xmlns:a16="http://schemas.microsoft.com/office/drawing/2014/main" id="{6A70099D-D3A4-4524-A321-EAD4192B6DF8}"/>
              </a:ext>
            </a:extLst>
          </p:cNvPr>
          <p:cNvSpPr/>
          <p:nvPr/>
        </p:nvSpPr>
        <p:spPr>
          <a:xfrm>
            <a:off x="6968412" y="3291345"/>
            <a:ext cx="1631199" cy="526500"/>
          </a:xfrm>
          <a:prstGeom prst="rect">
            <a:avLst/>
          </a:prstGeom>
          <a:solidFill>
            <a:schemeClr val="accent3"/>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371455">
              <a:lnSpc>
                <a:spcPts val="1219"/>
              </a:lnSpc>
            </a:pPr>
            <a:r>
              <a:rPr lang="en-AU" sz="1137" kern="700" dirty="0">
                <a:latin typeface="Calibri"/>
              </a:rPr>
              <a:t>Create high value jobs in  </a:t>
            </a:r>
          </a:p>
          <a:p>
            <a:pPr defTabSz="371455">
              <a:lnSpc>
                <a:spcPts val="1219"/>
              </a:lnSpc>
            </a:pPr>
            <a:r>
              <a:rPr lang="en-AU" sz="1137" kern="700" dirty="0">
                <a:latin typeface="Calibri"/>
              </a:rPr>
              <a:t>key industries</a:t>
            </a:r>
          </a:p>
        </p:txBody>
      </p:sp>
      <p:sp>
        <p:nvSpPr>
          <p:cNvPr id="20" name="Rectangle 19">
            <a:extLst>
              <a:ext uri="{FF2B5EF4-FFF2-40B4-BE49-F238E27FC236}">
                <a16:creationId xmlns:a16="http://schemas.microsoft.com/office/drawing/2014/main" id="{F148408A-9D16-4011-B8F5-054A5C5CF1CD}"/>
              </a:ext>
            </a:extLst>
          </p:cNvPr>
          <p:cNvSpPr/>
          <p:nvPr/>
        </p:nvSpPr>
        <p:spPr>
          <a:xfrm>
            <a:off x="6968413" y="1999447"/>
            <a:ext cx="1631199" cy="602438"/>
          </a:xfrm>
          <a:prstGeom prst="rect">
            <a:avLst/>
          </a:prstGeom>
          <a:solidFill>
            <a:schemeClr val="accent3"/>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371455">
              <a:lnSpc>
                <a:spcPts val="1219"/>
              </a:lnSpc>
            </a:pPr>
            <a:r>
              <a:rPr lang="en-AU" sz="1137" kern="700" dirty="0">
                <a:latin typeface="Calibri"/>
              </a:rPr>
              <a:t>Access to new markets and attraction of global investment</a:t>
            </a:r>
          </a:p>
        </p:txBody>
      </p:sp>
      <p:sp>
        <p:nvSpPr>
          <p:cNvPr id="21" name="Rectangle 20">
            <a:extLst>
              <a:ext uri="{FF2B5EF4-FFF2-40B4-BE49-F238E27FC236}">
                <a16:creationId xmlns:a16="http://schemas.microsoft.com/office/drawing/2014/main" id="{2B4701CB-A42D-4693-BF82-1DF6B739507D}"/>
              </a:ext>
            </a:extLst>
          </p:cNvPr>
          <p:cNvSpPr/>
          <p:nvPr/>
        </p:nvSpPr>
        <p:spPr>
          <a:xfrm>
            <a:off x="1339139" y="4177674"/>
            <a:ext cx="1084205" cy="703094"/>
          </a:xfrm>
          <a:prstGeom prst="rect">
            <a:avLst/>
          </a:prstGeom>
          <a:solidFill>
            <a:schemeClr val="tx2"/>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371455">
              <a:lnSpc>
                <a:spcPts val="1219"/>
              </a:lnSpc>
            </a:pPr>
            <a:r>
              <a:rPr lang="en-AU" sz="1137" kern="700" dirty="0">
                <a:solidFill>
                  <a:schemeClr val="bg1"/>
                </a:solidFill>
                <a:latin typeface="Calibri"/>
              </a:rPr>
              <a:t>Connectivity</a:t>
            </a:r>
          </a:p>
        </p:txBody>
      </p:sp>
      <p:sp>
        <p:nvSpPr>
          <p:cNvPr id="22" name="Rectangle 21">
            <a:extLst>
              <a:ext uri="{FF2B5EF4-FFF2-40B4-BE49-F238E27FC236}">
                <a16:creationId xmlns:a16="http://schemas.microsoft.com/office/drawing/2014/main" id="{41D42EC9-66F1-4BB7-8CA4-5DD77824FBFF}"/>
              </a:ext>
            </a:extLst>
          </p:cNvPr>
          <p:cNvSpPr/>
          <p:nvPr/>
        </p:nvSpPr>
        <p:spPr>
          <a:xfrm>
            <a:off x="1339139" y="2073608"/>
            <a:ext cx="1084205" cy="444739"/>
          </a:xfrm>
          <a:prstGeom prst="rect">
            <a:avLst/>
          </a:prstGeom>
          <a:solidFill>
            <a:schemeClr val="tx2"/>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371455">
              <a:lnSpc>
                <a:spcPts val="1219"/>
              </a:lnSpc>
            </a:pPr>
            <a:r>
              <a:rPr lang="en-AU" sz="1137" kern="700" dirty="0">
                <a:solidFill>
                  <a:schemeClr val="bg1"/>
                </a:solidFill>
                <a:latin typeface="Calibri"/>
              </a:rPr>
              <a:t>Physical planning &amp; infrastructure</a:t>
            </a:r>
          </a:p>
        </p:txBody>
      </p:sp>
      <p:sp>
        <p:nvSpPr>
          <p:cNvPr id="23" name="Rectangle 22">
            <a:extLst>
              <a:ext uri="{FF2B5EF4-FFF2-40B4-BE49-F238E27FC236}">
                <a16:creationId xmlns:a16="http://schemas.microsoft.com/office/drawing/2014/main" id="{8871E122-B29A-4DEF-BEAB-2A2EF77E71E5}"/>
              </a:ext>
            </a:extLst>
          </p:cNvPr>
          <p:cNvSpPr/>
          <p:nvPr/>
        </p:nvSpPr>
        <p:spPr>
          <a:xfrm>
            <a:off x="1339139" y="2667919"/>
            <a:ext cx="1084205" cy="600323"/>
          </a:xfrm>
          <a:prstGeom prst="rect">
            <a:avLst/>
          </a:prstGeom>
          <a:solidFill>
            <a:schemeClr val="tx2"/>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371455">
              <a:lnSpc>
                <a:spcPts val="1219"/>
              </a:lnSpc>
            </a:pPr>
            <a:r>
              <a:rPr lang="en-AU" sz="1137" kern="700" dirty="0">
                <a:solidFill>
                  <a:schemeClr val="bg1"/>
                </a:solidFill>
                <a:latin typeface="Calibri"/>
              </a:rPr>
              <a:t>Dedicated people, capability &amp; culture of trust</a:t>
            </a:r>
          </a:p>
        </p:txBody>
      </p:sp>
      <p:sp>
        <p:nvSpPr>
          <p:cNvPr id="24" name="Isosceles Triangle 23">
            <a:extLst>
              <a:ext uri="{FF2B5EF4-FFF2-40B4-BE49-F238E27FC236}">
                <a16:creationId xmlns:a16="http://schemas.microsoft.com/office/drawing/2014/main" id="{6244F5B1-DAD6-4957-8B7A-BC1C6615DE14}"/>
              </a:ext>
            </a:extLst>
          </p:cNvPr>
          <p:cNvSpPr/>
          <p:nvPr/>
        </p:nvSpPr>
        <p:spPr>
          <a:xfrm rot="5400000">
            <a:off x="1360665" y="3350656"/>
            <a:ext cx="2735898" cy="205123"/>
          </a:xfrm>
          <a:prstGeom prst="triangle">
            <a:avLst/>
          </a:prstGeom>
          <a:solidFill>
            <a:schemeClr val="bg1">
              <a:lumMod val="65000"/>
            </a:schemeClr>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371455"/>
            <a:endParaRPr lang="en-AU" sz="1137" dirty="0">
              <a:solidFill>
                <a:srgbClr val="000000"/>
              </a:solidFill>
              <a:latin typeface="Calibri"/>
            </a:endParaRPr>
          </a:p>
        </p:txBody>
      </p:sp>
      <p:sp>
        <p:nvSpPr>
          <p:cNvPr id="25" name="TextBox 24">
            <a:extLst>
              <a:ext uri="{FF2B5EF4-FFF2-40B4-BE49-F238E27FC236}">
                <a16:creationId xmlns:a16="http://schemas.microsoft.com/office/drawing/2014/main" id="{6999751D-9FA5-4B7F-9222-003758E10189}"/>
              </a:ext>
            </a:extLst>
          </p:cNvPr>
          <p:cNvSpPr txBox="1"/>
          <p:nvPr/>
        </p:nvSpPr>
        <p:spPr>
          <a:xfrm>
            <a:off x="1160246" y="1546966"/>
            <a:ext cx="1056821" cy="292388"/>
          </a:xfrm>
          <a:custGeom>
            <a:avLst/>
            <a:gdLst>
              <a:gd name="connsiteX0" fmla="*/ 0 w 2867986"/>
              <a:gd name="connsiteY0" fmla="*/ 0 h 707886"/>
              <a:gd name="connsiteX1" fmla="*/ 2867986 w 2867986"/>
              <a:gd name="connsiteY1" fmla="*/ 0 h 707886"/>
              <a:gd name="connsiteX2" fmla="*/ 2867986 w 2867986"/>
              <a:gd name="connsiteY2" fmla="*/ 707886 h 707886"/>
              <a:gd name="connsiteX3" fmla="*/ 0 w 2867986"/>
              <a:gd name="connsiteY3" fmla="*/ 707886 h 707886"/>
              <a:gd name="connsiteX4" fmla="*/ 0 w 2867986"/>
              <a:gd name="connsiteY4" fmla="*/ 0 h 707886"/>
              <a:gd name="connsiteX0" fmla="*/ 0 w 2867986"/>
              <a:gd name="connsiteY0" fmla="*/ 0 h 707886"/>
              <a:gd name="connsiteX1" fmla="*/ 2867986 w 2867986"/>
              <a:gd name="connsiteY1" fmla="*/ 0 h 707886"/>
              <a:gd name="connsiteX2" fmla="*/ 2439008 w 2867986"/>
              <a:gd name="connsiteY2" fmla="*/ 707886 h 707886"/>
              <a:gd name="connsiteX3" fmla="*/ 0 w 2867986"/>
              <a:gd name="connsiteY3" fmla="*/ 707886 h 707886"/>
              <a:gd name="connsiteX4" fmla="*/ 0 w 2867986"/>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986" h="707886">
                <a:moveTo>
                  <a:pt x="0" y="0"/>
                </a:moveTo>
                <a:lnTo>
                  <a:pt x="2867986" y="0"/>
                </a:lnTo>
                <a:lnTo>
                  <a:pt x="2439008" y="707886"/>
                </a:lnTo>
                <a:lnTo>
                  <a:pt x="0" y="707886"/>
                </a:lnTo>
                <a:lnTo>
                  <a:pt x="0" y="0"/>
                </a:lnTo>
                <a:close/>
              </a:path>
            </a:pathLst>
          </a:custGeom>
          <a:solidFill>
            <a:schemeClr val="bg1"/>
          </a:solidFill>
          <a:ln>
            <a:solidFill>
              <a:srgbClr val="36436C"/>
            </a:solidFill>
          </a:ln>
        </p:spPr>
        <p:txBody>
          <a:bodyPr wrap="square" rtlCol="0">
            <a:spAutoFit/>
          </a:bodyPr>
          <a:lstStyle/>
          <a:p>
            <a:pPr defTabSz="371455"/>
            <a:r>
              <a:rPr lang="en-AU" sz="1300" b="1" dirty="0">
                <a:latin typeface="Calibri"/>
              </a:rPr>
              <a:t>INPUTS</a:t>
            </a:r>
          </a:p>
        </p:txBody>
      </p:sp>
      <p:sp>
        <p:nvSpPr>
          <p:cNvPr id="26" name="Rectangle 25">
            <a:extLst>
              <a:ext uri="{FF2B5EF4-FFF2-40B4-BE49-F238E27FC236}">
                <a16:creationId xmlns:a16="http://schemas.microsoft.com/office/drawing/2014/main" id="{7E52C528-7C67-4799-9C6F-B5C6F95AEF8A}"/>
              </a:ext>
            </a:extLst>
          </p:cNvPr>
          <p:cNvSpPr/>
          <p:nvPr/>
        </p:nvSpPr>
        <p:spPr>
          <a:xfrm>
            <a:off x="1339139" y="3440456"/>
            <a:ext cx="1084205" cy="587649"/>
          </a:xfrm>
          <a:prstGeom prst="rect">
            <a:avLst/>
          </a:prstGeom>
          <a:solidFill>
            <a:schemeClr val="tx2"/>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371455">
              <a:lnSpc>
                <a:spcPts val="1219"/>
              </a:lnSpc>
            </a:pPr>
            <a:r>
              <a:rPr lang="en-AU" sz="1137" kern="700" dirty="0">
                <a:solidFill>
                  <a:schemeClr val="bg1"/>
                </a:solidFill>
                <a:latin typeface="Calibri"/>
              </a:rPr>
              <a:t>Access to investors and capital</a:t>
            </a:r>
          </a:p>
        </p:txBody>
      </p:sp>
      <p:pic>
        <p:nvPicPr>
          <p:cNvPr id="27" name="Picture 26">
            <a:extLst>
              <a:ext uri="{FF2B5EF4-FFF2-40B4-BE49-F238E27FC236}">
                <a16:creationId xmlns:a16="http://schemas.microsoft.com/office/drawing/2014/main" id="{7EA222B5-B9B5-4A11-847D-9506FD9B6ACE}"/>
              </a:ext>
            </a:extLst>
          </p:cNvPr>
          <p:cNvPicPr>
            <a:picLocks noChangeAspect="1"/>
          </p:cNvPicPr>
          <p:nvPr/>
        </p:nvPicPr>
        <p:blipFill>
          <a:blip r:embed="rId3"/>
          <a:stretch>
            <a:fillRect/>
          </a:stretch>
        </p:blipFill>
        <p:spPr>
          <a:xfrm>
            <a:off x="2905776" y="1849872"/>
            <a:ext cx="3516445" cy="3096113"/>
          </a:xfrm>
          <a:prstGeom prst="rect">
            <a:avLst/>
          </a:prstGeom>
        </p:spPr>
      </p:pic>
      <p:sp>
        <p:nvSpPr>
          <p:cNvPr id="28" name="TextBox 27">
            <a:extLst>
              <a:ext uri="{FF2B5EF4-FFF2-40B4-BE49-F238E27FC236}">
                <a16:creationId xmlns:a16="http://schemas.microsoft.com/office/drawing/2014/main" id="{7E74F7A3-4E2B-493C-8F2F-A9361FCE8BB2}"/>
              </a:ext>
            </a:extLst>
          </p:cNvPr>
          <p:cNvSpPr txBox="1"/>
          <p:nvPr/>
        </p:nvSpPr>
        <p:spPr>
          <a:xfrm>
            <a:off x="3097145" y="1574578"/>
            <a:ext cx="1056821" cy="292388"/>
          </a:xfrm>
          <a:custGeom>
            <a:avLst/>
            <a:gdLst>
              <a:gd name="connsiteX0" fmla="*/ 0 w 2867986"/>
              <a:gd name="connsiteY0" fmla="*/ 0 h 707886"/>
              <a:gd name="connsiteX1" fmla="*/ 2867986 w 2867986"/>
              <a:gd name="connsiteY1" fmla="*/ 0 h 707886"/>
              <a:gd name="connsiteX2" fmla="*/ 2867986 w 2867986"/>
              <a:gd name="connsiteY2" fmla="*/ 707886 h 707886"/>
              <a:gd name="connsiteX3" fmla="*/ 0 w 2867986"/>
              <a:gd name="connsiteY3" fmla="*/ 707886 h 707886"/>
              <a:gd name="connsiteX4" fmla="*/ 0 w 2867986"/>
              <a:gd name="connsiteY4" fmla="*/ 0 h 707886"/>
              <a:gd name="connsiteX0" fmla="*/ 0 w 2867986"/>
              <a:gd name="connsiteY0" fmla="*/ 0 h 707886"/>
              <a:gd name="connsiteX1" fmla="*/ 2867986 w 2867986"/>
              <a:gd name="connsiteY1" fmla="*/ 0 h 707886"/>
              <a:gd name="connsiteX2" fmla="*/ 2439008 w 2867986"/>
              <a:gd name="connsiteY2" fmla="*/ 707886 h 707886"/>
              <a:gd name="connsiteX3" fmla="*/ 0 w 2867986"/>
              <a:gd name="connsiteY3" fmla="*/ 707886 h 707886"/>
              <a:gd name="connsiteX4" fmla="*/ 0 w 2867986"/>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986" h="707886">
                <a:moveTo>
                  <a:pt x="0" y="0"/>
                </a:moveTo>
                <a:lnTo>
                  <a:pt x="2867986" y="0"/>
                </a:lnTo>
                <a:lnTo>
                  <a:pt x="2439008" y="707886"/>
                </a:lnTo>
                <a:lnTo>
                  <a:pt x="0" y="707886"/>
                </a:lnTo>
                <a:lnTo>
                  <a:pt x="0" y="0"/>
                </a:lnTo>
                <a:close/>
              </a:path>
            </a:pathLst>
          </a:custGeom>
          <a:solidFill>
            <a:schemeClr val="bg1"/>
          </a:solidFill>
          <a:ln>
            <a:solidFill>
              <a:srgbClr val="36436C"/>
            </a:solidFill>
          </a:ln>
        </p:spPr>
        <p:txBody>
          <a:bodyPr wrap="square" rtlCol="0">
            <a:spAutoFit/>
          </a:bodyPr>
          <a:lstStyle/>
          <a:p>
            <a:pPr defTabSz="371455"/>
            <a:r>
              <a:rPr lang="en-AU" sz="1300" b="1" dirty="0">
                <a:latin typeface="Calibri"/>
              </a:rPr>
              <a:t>VISION</a:t>
            </a:r>
          </a:p>
        </p:txBody>
      </p:sp>
      <p:sp>
        <p:nvSpPr>
          <p:cNvPr id="29" name="TextBox 28">
            <a:extLst>
              <a:ext uri="{FF2B5EF4-FFF2-40B4-BE49-F238E27FC236}">
                <a16:creationId xmlns:a16="http://schemas.microsoft.com/office/drawing/2014/main" id="{CACFDC4D-8772-4D1E-A678-EF433FF23E25}"/>
              </a:ext>
            </a:extLst>
          </p:cNvPr>
          <p:cNvSpPr txBox="1"/>
          <p:nvPr/>
        </p:nvSpPr>
        <p:spPr>
          <a:xfrm>
            <a:off x="6970944" y="1574578"/>
            <a:ext cx="1056821" cy="292388"/>
          </a:xfrm>
          <a:custGeom>
            <a:avLst/>
            <a:gdLst>
              <a:gd name="connsiteX0" fmla="*/ 0 w 2867986"/>
              <a:gd name="connsiteY0" fmla="*/ 0 h 707886"/>
              <a:gd name="connsiteX1" fmla="*/ 2867986 w 2867986"/>
              <a:gd name="connsiteY1" fmla="*/ 0 h 707886"/>
              <a:gd name="connsiteX2" fmla="*/ 2867986 w 2867986"/>
              <a:gd name="connsiteY2" fmla="*/ 707886 h 707886"/>
              <a:gd name="connsiteX3" fmla="*/ 0 w 2867986"/>
              <a:gd name="connsiteY3" fmla="*/ 707886 h 707886"/>
              <a:gd name="connsiteX4" fmla="*/ 0 w 2867986"/>
              <a:gd name="connsiteY4" fmla="*/ 0 h 707886"/>
              <a:gd name="connsiteX0" fmla="*/ 0 w 2867986"/>
              <a:gd name="connsiteY0" fmla="*/ 0 h 707886"/>
              <a:gd name="connsiteX1" fmla="*/ 2867986 w 2867986"/>
              <a:gd name="connsiteY1" fmla="*/ 0 h 707886"/>
              <a:gd name="connsiteX2" fmla="*/ 2439008 w 2867986"/>
              <a:gd name="connsiteY2" fmla="*/ 707886 h 707886"/>
              <a:gd name="connsiteX3" fmla="*/ 0 w 2867986"/>
              <a:gd name="connsiteY3" fmla="*/ 707886 h 707886"/>
              <a:gd name="connsiteX4" fmla="*/ 0 w 2867986"/>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986" h="707886">
                <a:moveTo>
                  <a:pt x="0" y="0"/>
                </a:moveTo>
                <a:lnTo>
                  <a:pt x="2867986" y="0"/>
                </a:lnTo>
                <a:lnTo>
                  <a:pt x="2439008" y="707886"/>
                </a:lnTo>
                <a:lnTo>
                  <a:pt x="0" y="707886"/>
                </a:lnTo>
                <a:lnTo>
                  <a:pt x="0" y="0"/>
                </a:lnTo>
                <a:close/>
              </a:path>
            </a:pathLst>
          </a:custGeom>
          <a:solidFill>
            <a:schemeClr val="bg1"/>
          </a:solidFill>
          <a:ln>
            <a:solidFill>
              <a:srgbClr val="36436C"/>
            </a:solidFill>
          </a:ln>
        </p:spPr>
        <p:txBody>
          <a:bodyPr wrap="square" rtlCol="0">
            <a:spAutoFit/>
          </a:bodyPr>
          <a:lstStyle/>
          <a:p>
            <a:pPr defTabSz="371455"/>
            <a:r>
              <a:rPr lang="en-AU" sz="1300" b="1" dirty="0">
                <a:latin typeface="Calibri"/>
              </a:rPr>
              <a:t>OUTPUTS</a:t>
            </a:r>
          </a:p>
        </p:txBody>
      </p:sp>
      <p:sp>
        <p:nvSpPr>
          <p:cNvPr id="30" name="Rectangle 29">
            <a:extLst>
              <a:ext uri="{FF2B5EF4-FFF2-40B4-BE49-F238E27FC236}">
                <a16:creationId xmlns:a16="http://schemas.microsoft.com/office/drawing/2014/main" id="{88667935-752F-4F21-8008-1BF17EDEBE68}"/>
              </a:ext>
            </a:extLst>
          </p:cNvPr>
          <p:cNvSpPr/>
          <p:nvPr/>
        </p:nvSpPr>
        <p:spPr>
          <a:xfrm>
            <a:off x="4032528" y="3351801"/>
            <a:ext cx="1457864" cy="177310"/>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defTabSz="371455">
              <a:lnSpc>
                <a:spcPts val="1219"/>
              </a:lnSpc>
            </a:pPr>
            <a:endParaRPr lang="en-AU" sz="1300" b="1" kern="700" dirty="0">
              <a:solidFill>
                <a:srgbClr val="000000"/>
              </a:solidFill>
              <a:latin typeface="Calibri"/>
            </a:endParaRPr>
          </a:p>
        </p:txBody>
      </p:sp>
      <p:sp>
        <p:nvSpPr>
          <p:cNvPr id="31" name="Rectangle 30">
            <a:extLst>
              <a:ext uri="{FF2B5EF4-FFF2-40B4-BE49-F238E27FC236}">
                <a16:creationId xmlns:a16="http://schemas.microsoft.com/office/drawing/2014/main" id="{42419EF7-8221-491E-9FF4-0BF06A40C7F8}"/>
              </a:ext>
            </a:extLst>
          </p:cNvPr>
          <p:cNvSpPr/>
          <p:nvPr/>
        </p:nvSpPr>
        <p:spPr>
          <a:xfrm>
            <a:off x="6968412" y="4685293"/>
            <a:ext cx="1631199" cy="526500"/>
          </a:xfrm>
          <a:prstGeom prst="rect">
            <a:avLst/>
          </a:prstGeom>
          <a:solidFill>
            <a:schemeClr val="accent3"/>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371455">
              <a:lnSpc>
                <a:spcPts val="1219"/>
              </a:lnSpc>
            </a:pPr>
            <a:r>
              <a:rPr lang="en-AU" sz="1137" kern="700" dirty="0">
                <a:latin typeface="Calibri"/>
              </a:rPr>
              <a:t>Improved liveability and connected community</a:t>
            </a:r>
          </a:p>
        </p:txBody>
      </p:sp>
      <p:sp>
        <p:nvSpPr>
          <p:cNvPr id="32" name="Rectangle 31">
            <a:extLst>
              <a:ext uri="{FF2B5EF4-FFF2-40B4-BE49-F238E27FC236}">
                <a16:creationId xmlns:a16="http://schemas.microsoft.com/office/drawing/2014/main" id="{6A5AD6E5-5517-4EDC-839B-C9993F134B53}"/>
              </a:ext>
            </a:extLst>
          </p:cNvPr>
          <p:cNvSpPr/>
          <p:nvPr/>
        </p:nvSpPr>
        <p:spPr>
          <a:xfrm>
            <a:off x="6968412" y="3890524"/>
            <a:ext cx="1631199" cy="683919"/>
          </a:xfrm>
          <a:prstGeom prst="rect">
            <a:avLst/>
          </a:prstGeom>
          <a:solidFill>
            <a:schemeClr val="accent3"/>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defTabSz="371455">
              <a:lnSpc>
                <a:spcPts val="1219"/>
              </a:lnSpc>
            </a:pPr>
            <a:r>
              <a:rPr lang="en-AU" sz="1137" kern="700" dirty="0">
                <a:latin typeface="Calibri"/>
              </a:rPr>
              <a:t>Increased entrepreneurial activity,  incl. start-ups and social enterprises</a:t>
            </a:r>
          </a:p>
        </p:txBody>
      </p:sp>
      <p:pic>
        <p:nvPicPr>
          <p:cNvPr id="3" name="Picture 2">
            <a:extLst>
              <a:ext uri="{FF2B5EF4-FFF2-40B4-BE49-F238E27FC236}">
                <a16:creationId xmlns:a16="http://schemas.microsoft.com/office/drawing/2014/main" id="{04CBA843-089E-4F64-BFD3-8B153AC66C81}"/>
              </a:ext>
            </a:extLst>
          </p:cNvPr>
          <p:cNvPicPr>
            <a:picLocks noChangeAspect="1"/>
          </p:cNvPicPr>
          <p:nvPr/>
        </p:nvPicPr>
        <p:blipFill>
          <a:blip r:embed="rId4"/>
          <a:stretch>
            <a:fillRect/>
          </a:stretch>
        </p:blipFill>
        <p:spPr>
          <a:xfrm>
            <a:off x="7788003" y="25507"/>
            <a:ext cx="2011854" cy="859611"/>
          </a:xfrm>
          <a:prstGeom prst="rect">
            <a:avLst/>
          </a:prstGeom>
        </p:spPr>
      </p:pic>
    </p:spTree>
    <p:extLst>
      <p:ext uri="{BB962C8B-B14F-4D97-AF65-F5344CB8AC3E}">
        <p14:creationId xmlns:p14="http://schemas.microsoft.com/office/powerpoint/2010/main" val="3060533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60537" y="315273"/>
            <a:ext cx="9410700" cy="598488"/>
          </a:xfrm>
          <a:prstGeom prst="rect">
            <a:avLst/>
          </a:prstGeom>
        </p:spPr>
        <p:txBody>
          <a:bodyPr/>
          <a:lstStyle/>
          <a:p>
            <a:r>
              <a:rPr lang="en-US" sz="2400" b="1" dirty="0">
                <a:latin typeface="Arial Narrow" panose="020B0606020202030204" pitchFamily="34" charset="0"/>
              </a:rPr>
              <a:t>Connecting Organisations for Societal Impact</a:t>
            </a:r>
          </a:p>
        </p:txBody>
      </p:sp>
      <p:sp>
        <p:nvSpPr>
          <p:cNvPr id="5" name="Text Placeholder 4"/>
          <p:cNvSpPr>
            <a:spLocks noGrp="1"/>
          </p:cNvSpPr>
          <p:nvPr>
            <p:ph type="body" sz="quarter" idx="4294967295"/>
          </p:nvPr>
        </p:nvSpPr>
        <p:spPr>
          <a:xfrm>
            <a:off x="360537" y="913761"/>
            <a:ext cx="9410700" cy="3494250"/>
          </a:xfrm>
          <a:prstGeom prst="rect">
            <a:avLst/>
          </a:prstGeom>
        </p:spPr>
        <p:txBody>
          <a:bodyPr/>
          <a:lstStyle/>
          <a:p>
            <a:pPr algn="ctr"/>
            <a:r>
              <a:rPr lang="en-US" b="1" i="1" dirty="0">
                <a:solidFill>
                  <a:srgbClr val="FF0000"/>
                </a:solidFill>
              </a:rPr>
              <a:t>Session 1</a:t>
            </a:r>
          </a:p>
          <a:p>
            <a:pPr algn="ctr"/>
            <a:endParaRPr lang="en-US" b="1" dirty="0"/>
          </a:p>
          <a:p>
            <a:pPr marL="285750" indent="-285750">
              <a:buFont typeface="Wingdings" panose="05000000000000000000" pitchFamily="2" charset="2"/>
              <a:buChar char="Ø"/>
            </a:pPr>
            <a:r>
              <a:rPr lang="en-US" b="1" dirty="0"/>
              <a:t>About Monash University</a:t>
            </a:r>
          </a:p>
          <a:p>
            <a:pPr marL="285750" indent="-285750">
              <a:buFont typeface="Wingdings" panose="05000000000000000000" pitchFamily="2" charset="2"/>
              <a:buChar char="Ø"/>
            </a:pPr>
            <a:r>
              <a:rPr lang="en-US" b="1" dirty="0"/>
              <a:t>Projecting an external message to develop relationships with government and business</a:t>
            </a:r>
          </a:p>
          <a:p>
            <a:pPr marL="285750" indent="-285750">
              <a:buFont typeface="Wingdings" panose="05000000000000000000" pitchFamily="2" charset="2"/>
              <a:buChar char="Ø"/>
            </a:pPr>
            <a:r>
              <a:rPr lang="en-US" b="1" dirty="0"/>
              <a:t>Leveraging Infrastructure and enhancing collaboration</a:t>
            </a:r>
          </a:p>
          <a:p>
            <a:pPr marL="285750" indent="-285750">
              <a:buFont typeface="Wingdings" panose="05000000000000000000" pitchFamily="2" charset="2"/>
              <a:buChar char="Ø"/>
            </a:pPr>
            <a:r>
              <a:rPr lang="en-US" b="1" dirty="0"/>
              <a:t>The big picture – how to attract investment</a:t>
            </a:r>
          </a:p>
          <a:p>
            <a:endParaRPr lang="en-US" b="1" i="1" dirty="0"/>
          </a:p>
          <a:p>
            <a:pPr algn="ctr"/>
            <a:r>
              <a:rPr lang="en-US" i="1" dirty="0"/>
              <a:t>Session 2 </a:t>
            </a:r>
          </a:p>
          <a:p>
            <a:pPr algn="ctr"/>
            <a:endParaRPr lang="en-US" b="1" i="1" dirty="0"/>
          </a:p>
          <a:p>
            <a:pPr algn="ctr"/>
            <a:r>
              <a:rPr lang="en-US" b="1" dirty="0"/>
              <a:t>Group discussion </a:t>
            </a:r>
          </a:p>
          <a:p>
            <a:pPr algn="ctr"/>
            <a:endParaRPr lang="en-US" b="1" dirty="0"/>
          </a:p>
          <a:p>
            <a:pPr marL="285750" indent="-285750">
              <a:buFont typeface="Wingdings" panose="05000000000000000000" pitchFamily="2" charset="2"/>
              <a:buChar char="Ø"/>
            </a:pPr>
            <a:r>
              <a:rPr lang="en-US" b="1" dirty="0"/>
              <a:t>Science and Technology for good in a COVID world. Adapting in times of crisis -  Refining your plans as you seek to project a situational dependent message, leverage assets in a time of fiscal prudence and aspire to have impact as technology, innovation and science come to the forefront of community need. </a:t>
            </a:r>
          </a:p>
          <a:p>
            <a:pPr marL="285750" indent="-285750">
              <a:buFont typeface="Wingdings" panose="05000000000000000000" pitchFamily="2" charset="2"/>
              <a:buChar char="Ø"/>
            </a:pPr>
            <a:endParaRPr lang="en-US" b="1" dirty="0"/>
          </a:p>
          <a:p>
            <a:endParaRPr lang="en-US" b="1" i="1" dirty="0"/>
          </a:p>
          <a:p>
            <a:pPr algn="ctr"/>
            <a:endParaRPr lang="en-US" b="1" i="1" dirty="0"/>
          </a:p>
          <a:p>
            <a:pPr marL="285750" indent="-285750">
              <a:buFont typeface="Arial" panose="020B0604020202020204" pitchFamily="34" charset="0"/>
              <a:buChar char="•"/>
            </a:pPr>
            <a:endParaRPr lang="en-AU" dirty="0"/>
          </a:p>
          <a:p>
            <a:endParaRPr lang="en-AU" dirty="0"/>
          </a:p>
        </p:txBody>
      </p:sp>
      <p:pic>
        <p:nvPicPr>
          <p:cNvPr id="2" name="Picture 1">
            <a:extLst>
              <a:ext uri="{FF2B5EF4-FFF2-40B4-BE49-F238E27FC236}">
                <a16:creationId xmlns:a16="http://schemas.microsoft.com/office/drawing/2014/main" id="{BA9F5228-31BC-442C-AF15-3D61D6C82E75}"/>
              </a:ext>
            </a:extLst>
          </p:cNvPr>
          <p:cNvPicPr>
            <a:picLocks noChangeAspect="1"/>
          </p:cNvPicPr>
          <p:nvPr/>
        </p:nvPicPr>
        <p:blipFill>
          <a:blip r:embed="rId3"/>
          <a:stretch>
            <a:fillRect/>
          </a:stretch>
        </p:blipFill>
        <p:spPr>
          <a:xfrm>
            <a:off x="360536" y="5008138"/>
            <a:ext cx="2475612" cy="1605981"/>
          </a:xfrm>
          <a:prstGeom prst="rect">
            <a:avLst/>
          </a:prstGeom>
        </p:spPr>
      </p:pic>
      <p:pic>
        <p:nvPicPr>
          <p:cNvPr id="4" name="Picture 3">
            <a:extLst>
              <a:ext uri="{FF2B5EF4-FFF2-40B4-BE49-F238E27FC236}">
                <a16:creationId xmlns:a16="http://schemas.microsoft.com/office/drawing/2014/main" id="{D800B3F2-A2CC-4CE1-A2CE-E218FE31A25C}"/>
              </a:ext>
            </a:extLst>
          </p:cNvPr>
          <p:cNvPicPr>
            <a:picLocks noChangeAspect="1"/>
          </p:cNvPicPr>
          <p:nvPr/>
        </p:nvPicPr>
        <p:blipFill>
          <a:blip r:embed="rId4"/>
          <a:stretch>
            <a:fillRect/>
          </a:stretch>
        </p:blipFill>
        <p:spPr>
          <a:xfrm>
            <a:off x="3293807" y="5008138"/>
            <a:ext cx="2610004" cy="1605981"/>
          </a:xfrm>
          <a:prstGeom prst="rect">
            <a:avLst/>
          </a:prstGeom>
        </p:spPr>
      </p:pic>
      <p:pic>
        <p:nvPicPr>
          <p:cNvPr id="6" name="Picture 5">
            <a:extLst>
              <a:ext uri="{FF2B5EF4-FFF2-40B4-BE49-F238E27FC236}">
                <a16:creationId xmlns:a16="http://schemas.microsoft.com/office/drawing/2014/main" id="{D6B7658E-C832-42BA-8383-D9DCDCA74C60}"/>
              </a:ext>
            </a:extLst>
          </p:cNvPr>
          <p:cNvPicPr>
            <a:picLocks noChangeAspect="1"/>
          </p:cNvPicPr>
          <p:nvPr/>
        </p:nvPicPr>
        <p:blipFill>
          <a:blip r:embed="rId5"/>
          <a:stretch>
            <a:fillRect/>
          </a:stretch>
        </p:blipFill>
        <p:spPr>
          <a:xfrm>
            <a:off x="6361470" y="5011295"/>
            <a:ext cx="2855077" cy="1605981"/>
          </a:xfrm>
          <a:prstGeom prst="rect">
            <a:avLst/>
          </a:prstGeom>
        </p:spPr>
      </p:pic>
      <p:sp>
        <p:nvSpPr>
          <p:cNvPr id="8" name="Rectangle 7">
            <a:extLst>
              <a:ext uri="{FF2B5EF4-FFF2-40B4-BE49-F238E27FC236}">
                <a16:creationId xmlns:a16="http://schemas.microsoft.com/office/drawing/2014/main" id="{558134FA-3481-49B7-B09B-661AC5172CB7}"/>
              </a:ext>
            </a:extLst>
          </p:cNvPr>
          <p:cNvSpPr/>
          <p:nvPr/>
        </p:nvSpPr>
        <p:spPr>
          <a:xfrm>
            <a:off x="7508267" y="3657289"/>
            <a:ext cx="248786" cy="369332"/>
          </a:xfrm>
          <a:prstGeom prst="rect">
            <a:avLst/>
          </a:prstGeom>
        </p:spPr>
        <p:txBody>
          <a:bodyPr wrap="none">
            <a:spAutoFit/>
          </a:bodyPr>
          <a:lstStyle/>
          <a:p>
            <a:r>
              <a:rPr lang="en-AU" dirty="0"/>
              <a:t> </a:t>
            </a:r>
          </a:p>
        </p:txBody>
      </p:sp>
      <p:sp>
        <p:nvSpPr>
          <p:cNvPr id="9" name="Rectangle 8">
            <a:extLst>
              <a:ext uri="{FF2B5EF4-FFF2-40B4-BE49-F238E27FC236}">
                <a16:creationId xmlns:a16="http://schemas.microsoft.com/office/drawing/2014/main" id="{2FDA0481-7C01-46D8-8B55-22281D7CBFF6}"/>
              </a:ext>
            </a:extLst>
          </p:cNvPr>
          <p:cNvSpPr/>
          <p:nvPr/>
        </p:nvSpPr>
        <p:spPr>
          <a:xfrm>
            <a:off x="4828607" y="3244334"/>
            <a:ext cx="248786" cy="369332"/>
          </a:xfrm>
          <a:prstGeom prst="rect">
            <a:avLst/>
          </a:prstGeom>
        </p:spPr>
        <p:txBody>
          <a:bodyPr wrap="none">
            <a:spAutoFit/>
          </a:bodyPr>
          <a:lstStyle/>
          <a:p>
            <a:r>
              <a:rPr lang="en-AU" dirty="0"/>
              <a:t> </a:t>
            </a:r>
          </a:p>
        </p:txBody>
      </p:sp>
    </p:spTree>
    <p:extLst>
      <p:ext uri="{BB962C8B-B14F-4D97-AF65-F5344CB8AC3E}">
        <p14:creationId xmlns:p14="http://schemas.microsoft.com/office/powerpoint/2010/main" val="3043440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5DA284-6F91-4C0B-9ECF-A9CE6B2CBD4D}"/>
              </a:ext>
            </a:extLst>
          </p:cNvPr>
          <p:cNvSpPr>
            <a:spLocks noGrp="1"/>
          </p:cNvSpPr>
          <p:nvPr>
            <p:ph type="title"/>
          </p:nvPr>
        </p:nvSpPr>
        <p:spPr/>
        <p:txBody>
          <a:bodyPr/>
          <a:lstStyle/>
          <a:p>
            <a:r>
              <a:rPr lang="en-US" b="1" dirty="0">
                <a:solidFill>
                  <a:schemeClr val="tx1"/>
                </a:solidFill>
                <a:latin typeface="Arial Narrow" panose="020B0606020202030204" pitchFamily="34" charset="0"/>
              </a:rPr>
              <a:t>Objectives that underpin the proposition </a:t>
            </a:r>
          </a:p>
        </p:txBody>
      </p:sp>
      <p:grpSp>
        <p:nvGrpSpPr>
          <p:cNvPr id="21" name="Group 20">
            <a:extLst>
              <a:ext uri="{FF2B5EF4-FFF2-40B4-BE49-F238E27FC236}">
                <a16:creationId xmlns:a16="http://schemas.microsoft.com/office/drawing/2014/main" id="{743C6417-3014-417F-95C4-B71A95094603}"/>
              </a:ext>
            </a:extLst>
          </p:cNvPr>
          <p:cNvGrpSpPr/>
          <p:nvPr/>
        </p:nvGrpSpPr>
        <p:grpSpPr>
          <a:xfrm>
            <a:off x="-4959471" y="298945"/>
            <a:ext cx="14026883" cy="6464778"/>
            <a:chOff x="-4972171" y="292595"/>
            <a:chExt cx="14026883" cy="6464778"/>
          </a:xfrm>
        </p:grpSpPr>
        <p:sp>
          <p:nvSpPr>
            <p:cNvPr id="22" name="Block Arc 21">
              <a:extLst>
                <a:ext uri="{FF2B5EF4-FFF2-40B4-BE49-F238E27FC236}">
                  <a16:creationId xmlns:a16="http://schemas.microsoft.com/office/drawing/2014/main" id="{AF3E89DA-C42C-4B3B-A93E-AA648473227E}"/>
                </a:ext>
              </a:extLst>
            </p:cNvPr>
            <p:cNvSpPr/>
            <p:nvPr/>
          </p:nvSpPr>
          <p:spPr>
            <a:xfrm>
              <a:off x="-4972171" y="292595"/>
              <a:ext cx="6464778" cy="6464778"/>
            </a:xfrm>
            <a:prstGeom prst="blockArc">
              <a:avLst>
                <a:gd name="adj1" fmla="val 18900000"/>
                <a:gd name="adj2" fmla="val 2700000"/>
                <a:gd name="adj3" fmla="val 334"/>
              </a:avLst>
            </a:prstGeom>
            <a:ln>
              <a:solidFill>
                <a:schemeClr val="bg2">
                  <a:lumMod val="50000"/>
                </a:schemeClr>
              </a:solidFill>
            </a:ln>
          </p:spPr>
          <p:style>
            <a:lnRef idx="2">
              <a:scrgbClr r="0" g="0" b="0"/>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Shape 22">
              <a:extLst>
                <a:ext uri="{FF2B5EF4-FFF2-40B4-BE49-F238E27FC236}">
                  <a16:creationId xmlns:a16="http://schemas.microsoft.com/office/drawing/2014/main" id="{961FB3A1-205B-4572-B04E-AE1628EAC928}"/>
                </a:ext>
              </a:extLst>
            </p:cNvPr>
            <p:cNvSpPr/>
            <p:nvPr/>
          </p:nvSpPr>
          <p:spPr>
            <a:xfrm>
              <a:off x="909939" y="1499066"/>
              <a:ext cx="8120511" cy="450283"/>
            </a:xfrm>
            <a:custGeom>
              <a:avLst/>
              <a:gdLst>
                <a:gd name="connsiteX0" fmla="*/ 0 w 7710016"/>
                <a:gd name="connsiteY0" fmla="*/ 0 h 450283"/>
                <a:gd name="connsiteX1" fmla="*/ 7710016 w 7710016"/>
                <a:gd name="connsiteY1" fmla="*/ 0 h 450283"/>
                <a:gd name="connsiteX2" fmla="*/ 7710016 w 7710016"/>
                <a:gd name="connsiteY2" fmla="*/ 450283 h 450283"/>
                <a:gd name="connsiteX3" fmla="*/ 0 w 7710016"/>
                <a:gd name="connsiteY3" fmla="*/ 450283 h 450283"/>
                <a:gd name="connsiteX4" fmla="*/ 0 w 7710016"/>
                <a:gd name="connsiteY4" fmla="*/ 0 h 450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0016" h="450283">
                  <a:moveTo>
                    <a:pt x="0" y="0"/>
                  </a:moveTo>
                  <a:lnTo>
                    <a:pt x="7710016" y="0"/>
                  </a:lnTo>
                  <a:lnTo>
                    <a:pt x="7710016" y="450283"/>
                  </a:lnTo>
                  <a:lnTo>
                    <a:pt x="0" y="450283"/>
                  </a:lnTo>
                  <a:lnTo>
                    <a:pt x="0" y="0"/>
                  </a:lnTo>
                  <a:close/>
                </a:path>
              </a:pathLst>
            </a:custGeom>
            <a:solidFill>
              <a:srgbClr val="00487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6608" tIns="40640" rIns="40640" bIns="40640" numCol="1" spcCol="1270" anchor="ctr" anchorCtr="0">
              <a:noAutofit/>
            </a:bodyPr>
            <a:lstStyle/>
            <a:p>
              <a:pPr defTabSz="711200">
                <a:lnSpc>
                  <a:spcPct val="90000"/>
                </a:lnSpc>
                <a:spcBef>
                  <a:spcPct val="0"/>
                </a:spcBef>
                <a:spcAft>
                  <a:spcPct val="35000"/>
                </a:spcAft>
              </a:pPr>
              <a:r>
                <a:rPr lang="en-US" sz="1600" dirty="0">
                  <a:latin typeface="Franklin Gothic Book" panose="020B0503020102020204" pitchFamily="34" charset="0"/>
                </a:rPr>
                <a:t>The Education Objective</a:t>
              </a:r>
            </a:p>
          </p:txBody>
        </p:sp>
        <p:sp>
          <p:nvSpPr>
            <p:cNvPr id="24" name="Oval 23">
              <a:extLst>
                <a:ext uri="{FF2B5EF4-FFF2-40B4-BE49-F238E27FC236}">
                  <a16:creationId xmlns:a16="http://schemas.microsoft.com/office/drawing/2014/main" id="{9350B6AA-FE92-4E9C-8753-AE2D392691DB}"/>
                </a:ext>
              </a:extLst>
            </p:cNvPr>
            <p:cNvSpPr/>
            <p:nvPr/>
          </p:nvSpPr>
          <p:spPr>
            <a:xfrm>
              <a:off x="534658" y="1348926"/>
              <a:ext cx="750563" cy="750563"/>
            </a:xfrm>
            <a:prstGeom prst="ellipse">
              <a:avLst/>
            </a:prstGeom>
            <a:solidFill>
              <a:schemeClr val="bg1">
                <a:lumMod val="85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en-AU" b="1" dirty="0">
                  <a:latin typeface="Franklin Gothic Book" panose="020B0503020102020204" pitchFamily="34" charset="0"/>
                </a:rPr>
                <a:t>1</a:t>
              </a:r>
            </a:p>
          </p:txBody>
        </p:sp>
        <p:sp>
          <p:nvSpPr>
            <p:cNvPr id="25" name="Freeform: Shape 24">
              <a:extLst>
                <a:ext uri="{FF2B5EF4-FFF2-40B4-BE49-F238E27FC236}">
                  <a16:creationId xmlns:a16="http://schemas.microsoft.com/office/drawing/2014/main" id="{1FEA43ED-2657-4060-8387-30687C0DA229}"/>
                </a:ext>
              </a:extLst>
            </p:cNvPr>
            <p:cNvSpPr/>
            <p:nvPr/>
          </p:nvSpPr>
          <p:spPr>
            <a:xfrm>
              <a:off x="1340205" y="2399454"/>
              <a:ext cx="7690246" cy="450283"/>
            </a:xfrm>
            <a:custGeom>
              <a:avLst/>
              <a:gdLst>
                <a:gd name="connsiteX0" fmla="*/ 0 w 7279751"/>
                <a:gd name="connsiteY0" fmla="*/ 0 h 450283"/>
                <a:gd name="connsiteX1" fmla="*/ 7279751 w 7279751"/>
                <a:gd name="connsiteY1" fmla="*/ 0 h 450283"/>
                <a:gd name="connsiteX2" fmla="*/ 7279751 w 7279751"/>
                <a:gd name="connsiteY2" fmla="*/ 450283 h 450283"/>
                <a:gd name="connsiteX3" fmla="*/ 0 w 7279751"/>
                <a:gd name="connsiteY3" fmla="*/ 450283 h 450283"/>
                <a:gd name="connsiteX4" fmla="*/ 0 w 7279751"/>
                <a:gd name="connsiteY4" fmla="*/ 0 h 450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9751" h="450283">
                  <a:moveTo>
                    <a:pt x="0" y="0"/>
                  </a:moveTo>
                  <a:lnTo>
                    <a:pt x="7279751" y="0"/>
                  </a:lnTo>
                  <a:lnTo>
                    <a:pt x="7279751" y="450283"/>
                  </a:lnTo>
                  <a:lnTo>
                    <a:pt x="0" y="450283"/>
                  </a:lnTo>
                  <a:lnTo>
                    <a:pt x="0" y="0"/>
                  </a:lnTo>
                  <a:close/>
                </a:path>
              </a:pathLst>
            </a:custGeom>
            <a:solidFill>
              <a:srgbClr val="00487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6608" tIns="40640" rIns="40640" bIns="40640" numCol="1" spcCol="1270" anchor="ctr" anchorCtr="0">
              <a:noAutofit/>
            </a:bodyPr>
            <a:lstStyle/>
            <a:p>
              <a:pPr defTabSz="711200">
                <a:lnSpc>
                  <a:spcPct val="90000"/>
                </a:lnSpc>
                <a:spcBef>
                  <a:spcPct val="0"/>
                </a:spcBef>
                <a:spcAft>
                  <a:spcPct val="35000"/>
                </a:spcAft>
              </a:pPr>
              <a:r>
                <a:rPr lang="en-US" sz="1600" dirty="0">
                  <a:latin typeface="Franklin Gothic Book" panose="020B0503020102020204" pitchFamily="34" charset="0"/>
                </a:rPr>
                <a:t>The Research and Innovation Objective</a:t>
              </a:r>
            </a:p>
          </p:txBody>
        </p:sp>
        <p:sp>
          <p:nvSpPr>
            <p:cNvPr id="26" name="Oval 25">
              <a:extLst>
                <a:ext uri="{FF2B5EF4-FFF2-40B4-BE49-F238E27FC236}">
                  <a16:creationId xmlns:a16="http://schemas.microsoft.com/office/drawing/2014/main" id="{C3A700FD-D0FA-4B08-B0EB-6A3C4A90972A}"/>
                </a:ext>
              </a:extLst>
            </p:cNvPr>
            <p:cNvSpPr/>
            <p:nvPr/>
          </p:nvSpPr>
          <p:spPr>
            <a:xfrm>
              <a:off x="964923" y="2249314"/>
              <a:ext cx="750563" cy="750563"/>
            </a:xfrm>
            <a:prstGeom prst="ellipse">
              <a:avLst/>
            </a:prstGeom>
            <a:solidFill>
              <a:schemeClr val="bg1">
                <a:lumMod val="85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en-AU" b="1" dirty="0">
                  <a:latin typeface="Franklin Gothic Book" panose="020B0503020102020204" pitchFamily="34" charset="0"/>
                </a:rPr>
                <a:t>2</a:t>
              </a:r>
            </a:p>
          </p:txBody>
        </p:sp>
        <p:sp>
          <p:nvSpPr>
            <p:cNvPr id="27" name="Freeform: Shape 26">
              <a:extLst>
                <a:ext uri="{FF2B5EF4-FFF2-40B4-BE49-F238E27FC236}">
                  <a16:creationId xmlns:a16="http://schemas.microsoft.com/office/drawing/2014/main" id="{44723DE7-0B11-4831-B7B8-7360907FB66A}"/>
                </a:ext>
              </a:extLst>
            </p:cNvPr>
            <p:cNvSpPr/>
            <p:nvPr/>
          </p:nvSpPr>
          <p:spPr>
            <a:xfrm>
              <a:off x="1472261" y="3299841"/>
              <a:ext cx="7558189" cy="450283"/>
            </a:xfrm>
            <a:custGeom>
              <a:avLst/>
              <a:gdLst>
                <a:gd name="connsiteX0" fmla="*/ 0 w 7147694"/>
                <a:gd name="connsiteY0" fmla="*/ 0 h 450283"/>
                <a:gd name="connsiteX1" fmla="*/ 7147694 w 7147694"/>
                <a:gd name="connsiteY1" fmla="*/ 0 h 450283"/>
                <a:gd name="connsiteX2" fmla="*/ 7147694 w 7147694"/>
                <a:gd name="connsiteY2" fmla="*/ 450283 h 450283"/>
                <a:gd name="connsiteX3" fmla="*/ 0 w 7147694"/>
                <a:gd name="connsiteY3" fmla="*/ 450283 h 450283"/>
                <a:gd name="connsiteX4" fmla="*/ 0 w 7147694"/>
                <a:gd name="connsiteY4" fmla="*/ 0 h 450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7694" h="450283">
                  <a:moveTo>
                    <a:pt x="0" y="0"/>
                  </a:moveTo>
                  <a:lnTo>
                    <a:pt x="7147694" y="0"/>
                  </a:lnTo>
                  <a:lnTo>
                    <a:pt x="7147694" y="450283"/>
                  </a:lnTo>
                  <a:lnTo>
                    <a:pt x="0" y="450283"/>
                  </a:lnTo>
                  <a:lnTo>
                    <a:pt x="0" y="0"/>
                  </a:lnTo>
                  <a:close/>
                </a:path>
              </a:pathLst>
            </a:custGeom>
            <a:solidFill>
              <a:srgbClr val="00487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6608" tIns="40640" rIns="40640" bIns="40640" numCol="1" spcCol="1270" anchor="ctr" anchorCtr="0">
              <a:noAutofit/>
            </a:bodyPr>
            <a:lstStyle/>
            <a:p>
              <a:pPr defTabSz="711200">
                <a:lnSpc>
                  <a:spcPct val="90000"/>
                </a:lnSpc>
                <a:spcBef>
                  <a:spcPct val="0"/>
                </a:spcBef>
                <a:spcAft>
                  <a:spcPct val="35000"/>
                </a:spcAft>
              </a:pPr>
              <a:r>
                <a:rPr lang="en-US" sz="1600" dirty="0">
                  <a:latin typeface="Franklin Gothic Book" panose="020B0503020102020204" pitchFamily="34" charset="0"/>
                </a:rPr>
                <a:t>The Industry / Job Creation Objective</a:t>
              </a:r>
            </a:p>
          </p:txBody>
        </p:sp>
        <p:sp>
          <p:nvSpPr>
            <p:cNvPr id="28" name="Oval 27">
              <a:extLst>
                <a:ext uri="{FF2B5EF4-FFF2-40B4-BE49-F238E27FC236}">
                  <a16:creationId xmlns:a16="http://schemas.microsoft.com/office/drawing/2014/main" id="{B3AAB156-8F52-4BED-87D6-8A49C1818C77}"/>
                </a:ext>
              </a:extLst>
            </p:cNvPr>
            <p:cNvSpPr/>
            <p:nvPr/>
          </p:nvSpPr>
          <p:spPr>
            <a:xfrm>
              <a:off x="1096980" y="3149701"/>
              <a:ext cx="750563" cy="750563"/>
            </a:xfrm>
            <a:prstGeom prst="ellipse">
              <a:avLst/>
            </a:prstGeom>
            <a:solidFill>
              <a:schemeClr val="bg1">
                <a:lumMod val="85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en-AU" b="1" dirty="0">
                  <a:latin typeface="Franklin Gothic Book" panose="020B0503020102020204" pitchFamily="34" charset="0"/>
                </a:rPr>
                <a:t>3</a:t>
              </a:r>
            </a:p>
          </p:txBody>
        </p:sp>
        <p:sp>
          <p:nvSpPr>
            <p:cNvPr id="29" name="Freeform: Shape 28">
              <a:extLst>
                <a:ext uri="{FF2B5EF4-FFF2-40B4-BE49-F238E27FC236}">
                  <a16:creationId xmlns:a16="http://schemas.microsoft.com/office/drawing/2014/main" id="{29868464-F651-4B94-B704-FFB4A0B493D6}"/>
                </a:ext>
              </a:extLst>
            </p:cNvPr>
            <p:cNvSpPr/>
            <p:nvPr/>
          </p:nvSpPr>
          <p:spPr>
            <a:xfrm>
              <a:off x="1340205" y="4200229"/>
              <a:ext cx="7690246" cy="450283"/>
            </a:xfrm>
            <a:custGeom>
              <a:avLst/>
              <a:gdLst>
                <a:gd name="connsiteX0" fmla="*/ 0 w 7279751"/>
                <a:gd name="connsiteY0" fmla="*/ 0 h 450283"/>
                <a:gd name="connsiteX1" fmla="*/ 7279751 w 7279751"/>
                <a:gd name="connsiteY1" fmla="*/ 0 h 450283"/>
                <a:gd name="connsiteX2" fmla="*/ 7279751 w 7279751"/>
                <a:gd name="connsiteY2" fmla="*/ 450283 h 450283"/>
                <a:gd name="connsiteX3" fmla="*/ 0 w 7279751"/>
                <a:gd name="connsiteY3" fmla="*/ 450283 h 450283"/>
                <a:gd name="connsiteX4" fmla="*/ 0 w 7279751"/>
                <a:gd name="connsiteY4" fmla="*/ 0 h 450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9751" h="450283">
                  <a:moveTo>
                    <a:pt x="0" y="0"/>
                  </a:moveTo>
                  <a:lnTo>
                    <a:pt x="7279751" y="0"/>
                  </a:lnTo>
                  <a:lnTo>
                    <a:pt x="7279751" y="450283"/>
                  </a:lnTo>
                  <a:lnTo>
                    <a:pt x="0" y="450283"/>
                  </a:lnTo>
                  <a:lnTo>
                    <a:pt x="0" y="0"/>
                  </a:lnTo>
                  <a:close/>
                </a:path>
              </a:pathLst>
            </a:custGeom>
            <a:solidFill>
              <a:srgbClr val="00487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6608" tIns="40640" rIns="40640" bIns="40640" numCol="1" spcCol="1270" anchor="ctr" anchorCtr="0">
              <a:noAutofit/>
            </a:bodyPr>
            <a:lstStyle/>
            <a:p>
              <a:pPr defTabSz="711200">
                <a:lnSpc>
                  <a:spcPct val="90000"/>
                </a:lnSpc>
                <a:spcBef>
                  <a:spcPct val="0"/>
                </a:spcBef>
                <a:spcAft>
                  <a:spcPct val="35000"/>
                </a:spcAft>
              </a:pPr>
              <a:r>
                <a:rPr lang="en-US" sz="1600" dirty="0">
                  <a:latin typeface="Franklin Gothic Book" panose="020B0503020102020204" pitchFamily="34" charset="0"/>
                </a:rPr>
                <a:t>The ‘Place Making’ Objective</a:t>
              </a:r>
            </a:p>
          </p:txBody>
        </p:sp>
        <p:sp>
          <p:nvSpPr>
            <p:cNvPr id="30" name="Oval 29">
              <a:extLst>
                <a:ext uri="{FF2B5EF4-FFF2-40B4-BE49-F238E27FC236}">
                  <a16:creationId xmlns:a16="http://schemas.microsoft.com/office/drawing/2014/main" id="{3115312B-AC2E-46B8-A3D6-B07B4486D41E}"/>
                </a:ext>
              </a:extLst>
            </p:cNvPr>
            <p:cNvSpPr/>
            <p:nvPr/>
          </p:nvSpPr>
          <p:spPr>
            <a:xfrm>
              <a:off x="964923" y="4050089"/>
              <a:ext cx="750563" cy="750563"/>
            </a:xfrm>
            <a:prstGeom prst="ellipse">
              <a:avLst/>
            </a:prstGeom>
            <a:solidFill>
              <a:schemeClr val="bg1">
                <a:lumMod val="85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en-AU" b="1" dirty="0">
                  <a:latin typeface="Franklin Gothic Book" panose="020B0503020102020204" pitchFamily="34" charset="0"/>
                </a:rPr>
                <a:t>4</a:t>
              </a:r>
            </a:p>
          </p:txBody>
        </p:sp>
        <p:sp>
          <p:nvSpPr>
            <p:cNvPr id="31" name="Freeform: Shape 30">
              <a:extLst>
                <a:ext uri="{FF2B5EF4-FFF2-40B4-BE49-F238E27FC236}">
                  <a16:creationId xmlns:a16="http://schemas.microsoft.com/office/drawing/2014/main" id="{82C28A90-D408-44CE-AD10-E0ADD409D2B3}"/>
                </a:ext>
              </a:extLst>
            </p:cNvPr>
            <p:cNvSpPr/>
            <p:nvPr/>
          </p:nvSpPr>
          <p:spPr>
            <a:xfrm>
              <a:off x="909939" y="5100616"/>
              <a:ext cx="8144773" cy="450283"/>
            </a:xfrm>
            <a:custGeom>
              <a:avLst/>
              <a:gdLst>
                <a:gd name="connsiteX0" fmla="*/ 0 w 7710016"/>
                <a:gd name="connsiteY0" fmla="*/ 0 h 450283"/>
                <a:gd name="connsiteX1" fmla="*/ 7710016 w 7710016"/>
                <a:gd name="connsiteY1" fmla="*/ 0 h 450283"/>
                <a:gd name="connsiteX2" fmla="*/ 7710016 w 7710016"/>
                <a:gd name="connsiteY2" fmla="*/ 450283 h 450283"/>
                <a:gd name="connsiteX3" fmla="*/ 0 w 7710016"/>
                <a:gd name="connsiteY3" fmla="*/ 450283 h 450283"/>
                <a:gd name="connsiteX4" fmla="*/ 0 w 7710016"/>
                <a:gd name="connsiteY4" fmla="*/ 0 h 450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0016" h="450283">
                  <a:moveTo>
                    <a:pt x="0" y="0"/>
                  </a:moveTo>
                  <a:lnTo>
                    <a:pt x="7710016" y="0"/>
                  </a:lnTo>
                  <a:lnTo>
                    <a:pt x="7710016" y="450283"/>
                  </a:lnTo>
                  <a:lnTo>
                    <a:pt x="0" y="450283"/>
                  </a:lnTo>
                  <a:lnTo>
                    <a:pt x="0" y="0"/>
                  </a:lnTo>
                  <a:close/>
                </a:path>
              </a:pathLst>
            </a:custGeom>
            <a:solidFill>
              <a:srgbClr val="00487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76608" tIns="40640" rIns="40640" bIns="40640" numCol="1" spcCol="1270" anchor="ctr" anchorCtr="0">
              <a:noAutofit/>
            </a:bodyPr>
            <a:lstStyle/>
            <a:p>
              <a:pPr defTabSz="711200">
                <a:lnSpc>
                  <a:spcPct val="90000"/>
                </a:lnSpc>
                <a:spcBef>
                  <a:spcPct val="0"/>
                </a:spcBef>
                <a:spcAft>
                  <a:spcPct val="35000"/>
                </a:spcAft>
              </a:pPr>
              <a:r>
                <a:rPr lang="en-US" sz="1600" dirty="0">
                  <a:latin typeface="Franklin Gothic Book" panose="020B0503020102020204" pitchFamily="34" charset="0"/>
                </a:rPr>
                <a:t>The Connectivity Objective</a:t>
              </a:r>
            </a:p>
          </p:txBody>
        </p:sp>
        <p:sp>
          <p:nvSpPr>
            <p:cNvPr id="32" name="Oval 31">
              <a:extLst>
                <a:ext uri="{FF2B5EF4-FFF2-40B4-BE49-F238E27FC236}">
                  <a16:creationId xmlns:a16="http://schemas.microsoft.com/office/drawing/2014/main" id="{3BDBC3B1-6781-44C5-85D9-FABF853999A8}"/>
                </a:ext>
              </a:extLst>
            </p:cNvPr>
            <p:cNvSpPr/>
            <p:nvPr/>
          </p:nvSpPr>
          <p:spPr>
            <a:xfrm>
              <a:off x="534658" y="4950477"/>
              <a:ext cx="750563" cy="750563"/>
            </a:xfrm>
            <a:prstGeom prst="ellipse">
              <a:avLst/>
            </a:prstGeom>
            <a:solidFill>
              <a:schemeClr val="bg1">
                <a:lumMod val="85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nchor="ctr"/>
            <a:lstStyle/>
            <a:p>
              <a:pPr algn="ctr"/>
              <a:r>
                <a:rPr lang="en-AU" b="1" dirty="0">
                  <a:latin typeface="Franklin Gothic Book" panose="020B0503020102020204" pitchFamily="34" charset="0"/>
                </a:rPr>
                <a:t>5</a:t>
              </a:r>
            </a:p>
          </p:txBody>
        </p:sp>
      </p:grpSp>
      <p:sp>
        <p:nvSpPr>
          <p:cNvPr id="33" name="TextBox 32">
            <a:extLst>
              <a:ext uri="{FF2B5EF4-FFF2-40B4-BE49-F238E27FC236}">
                <a16:creationId xmlns:a16="http://schemas.microsoft.com/office/drawing/2014/main" id="{5ED7B0ED-0DEF-4EBE-9D95-DA875F804056}"/>
              </a:ext>
            </a:extLst>
          </p:cNvPr>
          <p:cNvSpPr txBox="1"/>
          <p:nvPr/>
        </p:nvSpPr>
        <p:spPr>
          <a:xfrm>
            <a:off x="1528123" y="1967507"/>
            <a:ext cx="7667500" cy="412421"/>
          </a:xfrm>
          <a:prstGeom prst="rect">
            <a:avLst/>
          </a:prstGeom>
          <a:noFill/>
        </p:spPr>
        <p:txBody>
          <a:bodyPr wrap="square" rtlCol="0">
            <a:spAutoFit/>
          </a:bodyPr>
          <a:lstStyle/>
          <a:p>
            <a:pPr>
              <a:lnSpc>
                <a:spcPct val="80000"/>
              </a:lnSpc>
            </a:pPr>
            <a:r>
              <a:rPr lang="en-AU" sz="1300" dirty="0">
                <a:latin typeface="Franklin Gothic Book" panose="020B0503020102020204" pitchFamily="34" charset="0"/>
              </a:rPr>
              <a:t>To provide excellent, international, enterprising and inclusive education, and ensure our students graduate with a greater sense of purpose, a global outlook, and the skills and confidence to make positive change</a:t>
            </a:r>
          </a:p>
        </p:txBody>
      </p:sp>
      <p:sp>
        <p:nvSpPr>
          <p:cNvPr id="34" name="TextBox 33">
            <a:extLst>
              <a:ext uri="{FF2B5EF4-FFF2-40B4-BE49-F238E27FC236}">
                <a16:creationId xmlns:a16="http://schemas.microsoft.com/office/drawing/2014/main" id="{4FD020C3-05C6-4A8A-935F-74D106F76476}"/>
              </a:ext>
            </a:extLst>
          </p:cNvPr>
          <p:cNvSpPr txBox="1"/>
          <p:nvPr/>
        </p:nvSpPr>
        <p:spPr>
          <a:xfrm>
            <a:off x="1772599" y="2867473"/>
            <a:ext cx="7375070" cy="412421"/>
          </a:xfrm>
          <a:prstGeom prst="rect">
            <a:avLst/>
          </a:prstGeom>
          <a:noFill/>
        </p:spPr>
        <p:txBody>
          <a:bodyPr wrap="square" rtlCol="0">
            <a:spAutoFit/>
          </a:bodyPr>
          <a:lstStyle/>
          <a:p>
            <a:pPr>
              <a:lnSpc>
                <a:spcPct val="80000"/>
              </a:lnSpc>
            </a:pPr>
            <a:r>
              <a:rPr lang="en-AU" sz="1300" dirty="0">
                <a:latin typeface="Franklin Gothic Book" panose="020B0503020102020204" pitchFamily="34" charset="0"/>
              </a:rPr>
              <a:t>To solve grand challenges and set global agendas, underpinned by deep and enduring relationships with partners in industry, government, non-governmental organisations and other universities</a:t>
            </a:r>
          </a:p>
        </p:txBody>
      </p:sp>
      <p:sp>
        <p:nvSpPr>
          <p:cNvPr id="35" name="TextBox 34">
            <a:extLst>
              <a:ext uri="{FF2B5EF4-FFF2-40B4-BE49-F238E27FC236}">
                <a16:creationId xmlns:a16="http://schemas.microsoft.com/office/drawing/2014/main" id="{B0898621-6158-4793-9A88-7FB9104E7DDD}"/>
              </a:ext>
            </a:extLst>
          </p:cNvPr>
          <p:cNvSpPr txBox="1"/>
          <p:nvPr/>
        </p:nvSpPr>
        <p:spPr>
          <a:xfrm>
            <a:off x="2074222" y="3767439"/>
            <a:ext cx="6993191" cy="412421"/>
          </a:xfrm>
          <a:prstGeom prst="rect">
            <a:avLst/>
          </a:prstGeom>
          <a:noFill/>
        </p:spPr>
        <p:txBody>
          <a:bodyPr wrap="square" rtlCol="0">
            <a:spAutoFit/>
          </a:bodyPr>
          <a:lstStyle/>
          <a:p>
            <a:pPr>
              <a:lnSpc>
                <a:spcPct val="80000"/>
              </a:lnSpc>
            </a:pPr>
            <a:r>
              <a:rPr lang="en-AU" sz="1300" dirty="0">
                <a:latin typeface="Franklin Gothic Book" panose="020B0503020102020204" pitchFamily="34" charset="0"/>
              </a:rPr>
              <a:t>To advance industry development and boost employment in priority sectors within the Precinct, driven by innovation, to increase productivity, prosperity and economic growth</a:t>
            </a:r>
          </a:p>
        </p:txBody>
      </p:sp>
      <p:sp>
        <p:nvSpPr>
          <p:cNvPr id="36" name="TextBox 35">
            <a:extLst>
              <a:ext uri="{FF2B5EF4-FFF2-40B4-BE49-F238E27FC236}">
                <a16:creationId xmlns:a16="http://schemas.microsoft.com/office/drawing/2014/main" id="{5137771A-5AFA-45D8-B119-C8FDE514472E}"/>
              </a:ext>
            </a:extLst>
          </p:cNvPr>
          <p:cNvSpPr txBox="1"/>
          <p:nvPr/>
        </p:nvSpPr>
        <p:spPr>
          <a:xfrm>
            <a:off x="1772598" y="4667405"/>
            <a:ext cx="7375070" cy="412421"/>
          </a:xfrm>
          <a:prstGeom prst="rect">
            <a:avLst/>
          </a:prstGeom>
          <a:noFill/>
        </p:spPr>
        <p:txBody>
          <a:bodyPr wrap="square" rtlCol="0">
            <a:spAutoFit/>
          </a:bodyPr>
          <a:lstStyle/>
          <a:p>
            <a:pPr>
              <a:lnSpc>
                <a:spcPct val="80000"/>
              </a:lnSpc>
            </a:pPr>
            <a:r>
              <a:rPr lang="en-AU" sz="1300" dirty="0">
                <a:latin typeface="Franklin Gothic Book" panose="020B0503020102020204" pitchFamily="34" charset="0"/>
              </a:rPr>
              <a:t>A place to live, work and play, by enabling greater localisation of activities which contribute to enhanced liveability </a:t>
            </a:r>
          </a:p>
        </p:txBody>
      </p:sp>
      <p:sp>
        <p:nvSpPr>
          <p:cNvPr id="37" name="TextBox 36">
            <a:extLst>
              <a:ext uri="{FF2B5EF4-FFF2-40B4-BE49-F238E27FC236}">
                <a16:creationId xmlns:a16="http://schemas.microsoft.com/office/drawing/2014/main" id="{E1D6F362-4B55-4655-9311-7590FA56FE9B}"/>
              </a:ext>
            </a:extLst>
          </p:cNvPr>
          <p:cNvSpPr txBox="1"/>
          <p:nvPr/>
        </p:nvSpPr>
        <p:spPr>
          <a:xfrm>
            <a:off x="1528123" y="5580072"/>
            <a:ext cx="7667500" cy="252377"/>
          </a:xfrm>
          <a:prstGeom prst="rect">
            <a:avLst/>
          </a:prstGeom>
          <a:noFill/>
        </p:spPr>
        <p:txBody>
          <a:bodyPr wrap="square" rtlCol="0">
            <a:spAutoFit/>
          </a:bodyPr>
          <a:lstStyle/>
          <a:p>
            <a:pPr>
              <a:lnSpc>
                <a:spcPct val="80000"/>
              </a:lnSpc>
            </a:pPr>
            <a:r>
              <a:rPr lang="en-AU" sz="1300" dirty="0">
                <a:latin typeface="Franklin Gothic Book" panose="020B0503020102020204" pitchFamily="34" charset="0"/>
              </a:rPr>
              <a:t>To create better transport and connections that allows ideas to freely move </a:t>
            </a:r>
          </a:p>
        </p:txBody>
      </p:sp>
      <p:pic>
        <p:nvPicPr>
          <p:cNvPr id="2" name="Picture 1">
            <a:extLst>
              <a:ext uri="{FF2B5EF4-FFF2-40B4-BE49-F238E27FC236}">
                <a16:creationId xmlns:a16="http://schemas.microsoft.com/office/drawing/2014/main" id="{8B4D6B07-E577-45B9-B7F8-B7B5DC2ED056}"/>
              </a:ext>
            </a:extLst>
          </p:cNvPr>
          <p:cNvPicPr>
            <a:picLocks noChangeAspect="1"/>
          </p:cNvPicPr>
          <p:nvPr/>
        </p:nvPicPr>
        <p:blipFill>
          <a:blip r:embed="rId3"/>
          <a:stretch>
            <a:fillRect/>
          </a:stretch>
        </p:blipFill>
        <p:spPr>
          <a:xfrm>
            <a:off x="7894146" y="63573"/>
            <a:ext cx="2011854" cy="859611"/>
          </a:xfrm>
          <a:prstGeom prst="rect">
            <a:avLst/>
          </a:prstGeom>
        </p:spPr>
      </p:pic>
    </p:spTree>
    <p:extLst>
      <p:ext uri="{BB962C8B-B14F-4D97-AF65-F5344CB8AC3E}">
        <p14:creationId xmlns:p14="http://schemas.microsoft.com/office/powerpoint/2010/main" val="3520269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5DA284-6F91-4C0B-9ECF-A9CE6B2CBD4D}"/>
              </a:ext>
            </a:extLst>
          </p:cNvPr>
          <p:cNvSpPr>
            <a:spLocks noGrp="1"/>
          </p:cNvSpPr>
          <p:nvPr>
            <p:ph type="title"/>
          </p:nvPr>
        </p:nvSpPr>
        <p:spPr/>
        <p:txBody>
          <a:bodyPr/>
          <a:lstStyle/>
          <a:p>
            <a:r>
              <a:rPr lang="en-US" b="1" dirty="0">
                <a:solidFill>
                  <a:schemeClr val="tx1"/>
                </a:solidFill>
                <a:latin typeface="Arial Narrow" panose="020B0606020202030204" pitchFamily="34" charset="0"/>
              </a:rPr>
              <a:t>Benefits of the proposition </a:t>
            </a:r>
          </a:p>
        </p:txBody>
      </p:sp>
      <p:grpSp>
        <p:nvGrpSpPr>
          <p:cNvPr id="64" name="Group 63">
            <a:extLst>
              <a:ext uri="{FF2B5EF4-FFF2-40B4-BE49-F238E27FC236}">
                <a16:creationId xmlns:a16="http://schemas.microsoft.com/office/drawing/2014/main" id="{E6AB5693-277F-4409-BC9D-E3404BC518DB}"/>
              </a:ext>
            </a:extLst>
          </p:cNvPr>
          <p:cNvGrpSpPr/>
          <p:nvPr/>
        </p:nvGrpSpPr>
        <p:grpSpPr>
          <a:xfrm>
            <a:off x="375790" y="1357090"/>
            <a:ext cx="2027427" cy="1633674"/>
            <a:chOff x="315606" y="2019806"/>
            <a:chExt cx="2027427" cy="1633674"/>
          </a:xfrm>
        </p:grpSpPr>
        <p:sp>
          <p:nvSpPr>
            <p:cNvPr id="65" name="Rectangle 64">
              <a:extLst>
                <a:ext uri="{FF2B5EF4-FFF2-40B4-BE49-F238E27FC236}">
                  <a16:creationId xmlns:a16="http://schemas.microsoft.com/office/drawing/2014/main" id="{86132273-AF68-4E21-BA59-27E3910E3F75}"/>
                </a:ext>
              </a:extLst>
            </p:cNvPr>
            <p:cNvSpPr/>
            <p:nvPr/>
          </p:nvSpPr>
          <p:spPr>
            <a:xfrm>
              <a:off x="315606" y="2019806"/>
              <a:ext cx="1999545" cy="1345852"/>
            </a:xfrm>
            <a:prstGeom prst="rect">
              <a:avLst/>
            </a:prstGeom>
            <a:blipFill>
              <a:blip r:embed="rId2">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6" name="Freeform: Shape 65">
              <a:extLst>
                <a:ext uri="{FF2B5EF4-FFF2-40B4-BE49-F238E27FC236}">
                  <a16:creationId xmlns:a16="http://schemas.microsoft.com/office/drawing/2014/main" id="{C3C7D95B-8A18-40ED-965A-3C769DCC1447}"/>
                </a:ext>
              </a:extLst>
            </p:cNvPr>
            <p:cNvSpPr/>
            <p:nvPr/>
          </p:nvSpPr>
          <p:spPr>
            <a:xfrm>
              <a:off x="399033" y="3205145"/>
              <a:ext cx="1944000" cy="448335"/>
            </a:xfrm>
            <a:custGeom>
              <a:avLst/>
              <a:gdLst>
                <a:gd name="connsiteX0" fmla="*/ 0 w 1944718"/>
                <a:gd name="connsiteY0" fmla="*/ 0 h 448335"/>
                <a:gd name="connsiteX1" fmla="*/ 1134419 w 1944718"/>
                <a:gd name="connsiteY1" fmla="*/ 0 h 448335"/>
                <a:gd name="connsiteX2" fmla="*/ 1366164 w 1944718"/>
                <a:gd name="connsiteY2" fmla="*/ -47972 h 448335"/>
                <a:gd name="connsiteX3" fmla="*/ 1620598 w 1944718"/>
                <a:gd name="connsiteY3" fmla="*/ 0 h 448335"/>
                <a:gd name="connsiteX4" fmla="*/ 1944718 w 1944718"/>
                <a:gd name="connsiteY4" fmla="*/ 0 h 448335"/>
                <a:gd name="connsiteX5" fmla="*/ 1944718 w 1944718"/>
                <a:gd name="connsiteY5" fmla="*/ 74723 h 448335"/>
                <a:gd name="connsiteX6" fmla="*/ 1944718 w 1944718"/>
                <a:gd name="connsiteY6" fmla="*/ 74723 h 448335"/>
                <a:gd name="connsiteX7" fmla="*/ 1944718 w 1944718"/>
                <a:gd name="connsiteY7" fmla="*/ 186806 h 448335"/>
                <a:gd name="connsiteX8" fmla="*/ 1944718 w 1944718"/>
                <a:gd name="connsiteY8" fmla="*/ 448335 h 448335"/>
                <a:gd name="connsiteX9" fmla="*/ 1620598 w 1944718"/>
                <a:gd name="connsiteY9" fmla="*/ 448335 h 448335"/>
                <a:gd name="connsiteX10" fmla="*/ 1134419 w 1944718"/>
                <a:gd name="connsiteY10" fmla="*/ 448335 h 448335"/>
                <a:gd name="connsiteX11" fmla="*/ 1134419 w 1944718"/>
                <a:gd name="connsiteY11" fmla="*/ 448335 h 448335"/>
                <a:gd name="connsiteX12" fmla="*/ 0 w 1944718"/>
                <a:gd name="connsiteY12" fmla="*/ 448335 h 448335"/>
                <a:gd name="connsiteX13" fmla="*/ 0 w 1944718"/>
                <a:gd name="connsiteY13" fmla="*/ 186806 h 448335"/>
                <a:gd name="connsiteX14" fmla="*/ 0 w 1944718"/>
                <a:gd name="connsiteY14" fmla="*/ 74723 h 448335"/>
                <a:gd name="connsiteX15" fmla="*/ 0 w 1944718"/>
                <a:gd name="connsiteY15" fmla="*/ 74723 h 448335"/>
                <a:gd name="connsiteX16" fmla="*/ 0 w 1944718"/>
                <a:gd name="connsiteY16" fmla="*/ 0 h 44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4718" h="448335">
                  <a:moveTo>
                    <a:pt x="0" y="0"/>
                  </a:moveTo>
                  <a:lnTo>
                    <a:pt x="1134419" y="0"/>
                  </a:lnTo>
                  <a:lnTo>
                    <a:pt x="1366164" y="-47972"/>
                  </a:lnTo>
                  <a:lnTo>
                    <a:pt x="1620598" y="0"/>
                  </a:lnTo>
                  <a:lnTo>
                    <a:pt x="1944718" y="0"/>
                  </a:lnTo>
                  <a:lnTo>
                    <a:pt x="1944718" y="74723"/>
                  </a:lnTo>
                  <a:lnTo>
                    <a:pt x="1944718" y="74723"/>
                  </a:lnTo>
                  <a:lnTo>
                    <a:pt x="1944718" y="186806"/>
                  </a:lnTo>
                  <a:lnTo>
                    <a:pt x="1944718" y="448335"/>
                  </a:lnTo>
                  <a:lnTo>
                    <a:pt x="1620598" y="448335"/>
                  </a:lnTo>
                  <a:lnTo>
                    <a:pt x="1134419" y="448335"/>
                  </a:lnTo>
                  <a:lnTo>
                    <a:pt x="1134419" y="448335"/>
                  </a:lnTo>
                  <a:lnTo>
                    <a:pt x="0" y="448335"/>
                  </a:lnTo>
                  <a:lnTo>
                    <a:pt x="0" y="186806"/>
                  </a:lnTo>
                  <a:lnTo>
                    <a:pt x="0" y="74723"/>
                  </a:lnTo>
                  <a:lnTo>
                    <a:pt x="0" y="74723"/>
                  </a:lnTo>
                  <a:lnTo>
                    <a:pt x="0" y="0"/>
                  </a:lnTo>
                  <a:close/>
                </a:path>
              </a:pathLst>
            </a:custGeom>
            <a:solidFill>
              <a:srgbClr val="6195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US" sz="1250" dirty="0">
                  <a:latin typeface="Franklin Gothic Book" panose="020B0503020102020204" pitchFamily="34" charset="0"/>
                </a:rPr>
                <a:t>Knowledge Generation </a:t>
              </a:r>
              <a:br>
                <a:rPr lang="en-US" sz="1250" dirty="0">
                  <a:latin typeface="Franklin Gothic Book" panose="020B0503020102020204" pitchFamily="34" charset="0"/>
                </a:rPr>
              </a:br>
              <a:r>
                <a:rPr lang="en-US" sz="1250" dirty="0">
                  <a:latin typeface="Franklin Gothic Book" panose="020B0503020102020204" pitchFamily="34" charset="0"/>
                </a:rPr>
                <a:t>and Innovation</a:t>
              </a:r>
            </a:p>
          </p:txBody>
        </p:sp>
      </p:grpSp>
      <p:grpSp>
        <p:nvGrpSpPr>
          <p:cNvPr id="68" name="Group 67">
            <a:extLst>
              <a:ext uri="{FF2B5EF4-FFF2-40B4-BE49-F238E27FC236}">
                <a16:creationId xmlns:a16="http://schemas.microsoft.com/office/drawing/2014/main" id="{3F5C29F3-22D7-497B-8221-8D90899C93A6}"/>
              </a:ext>
            </a:extLst>
          </p:cNvPr>
          <p:cNvGrpSpPr/>
          <p:nvPr/>
        </p:nvGrpSpPr>
        <p:grpSpPr>
          <a:xfrm>
            <a:off x="2821711" y="1357090"/>
            <a:ext cx="2027436" cy="1633674"/>
            <a:chOff x="2477384" y="2019806"/>
            <a:chExt cx="2027436" cy="1633674"/>
          </a:xfrm>
        </p:grpSpPr>
        <p:sp>
          <p:nvSpPr>
            <p:cNvPr id="69" name="Rectangle 68">
              <a:extLst>
                <a:ext uri="{FF2B5EF4-FFF2-40B4-BE49-F238E27FC236}">
                  <a16:creationId xmlns:a16="http://schemas.microsoft.com/office/drawing/2014/main" id="{A69D7AD5-9A5B-49F5-A758-B3B9E13EFF6E}"/>
                </a:ext>
              </a:extLst>
            </p:cNvPr>
            <p:cNvSpPr/>
            <p:nvPr/>
          </p:nvSpPr>
          <p:spPr>
            <a:xfrm>
              <a:off x="2477384" y="2019806"/>
              <a:ext cx="1999545" cy="1345852"/>
            </a:xfrm>
            <a:prstGeom prst="rect">
              <a:avLst/>
            </a:prstGeom>
            <a:blipFill>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0" name="Freeform: Shape 69">
              <a:extLst>
                <a:ext uri="{FF2B5EF4-FFF2-40B4-BE49-F238E27FC236}">
                  <a16:creationId xmlns:a16="http://schemas.microsoft.com/office/drawing/2014/main" id="{B88D7BC1-5DFB-4F63-9CC3-AFC35DB18E9B}"/>
                </a:ext>
              </a:extLst>
            </p:cNvPr>
            <p:cNvSpPr/>
            <p:nvPr/>
          </p:nvSpPr>
          <p:spPr>
            <a:xfrm>
              <a:off x="2560820" y="3205145"/>
              <a:ext cx="1944000" cy="448335"/>
            </a:xfrm>
            <a:custGeom>
              <a:avLst/>
              <a:gdLst>
                <a:gd name="connsiteX0" fmla="*/ 0 w 1944718"/>
                <a:gd name="connsiteY0" fmla="*/ 0 h 448335"/>
                <a:gd name="connsiteX1" fmla="*/ 1134419 w 1944718"/>
                <a:gd name="connsiteY1" fmla="*/ 0 h 448335"/>
                <a:gd name="connsiteX2" fmla="*/ 1366164 w 1944718"/>
                <a:gd name="connsiteY2" fmla="*/ -47972 h 448335"/>
                <a:gd name="connsiteX3" fmla="*/ 1620598 w 1944718"/>
                <a:gd name="connsiteY3" fmla="*/ 0 h 448335"/>
                <a:gd name="connsiteX4" fmla="*/ 1944718 w 1944718"/>
                <a:gd name="connsiteY4" fmla="*/ 0 h 448335"/>
                <a:gd name="connsiteX5" fmla="*/ 1944718 w 1944718"/>
                <a:gd name="connsiteY5" fmla="*/ 74723 h 448335"/>
                <a:gd name="connsiteX6" fmla="*/ 1944718 w 1944718"/>
                <a:gd name="connsiteY6" fmla="*/ 74723 h 448335"/>
                <a:gd name="connsiteX7" fmla="*/ 1944718 w 1944718"/>
                <a:gd name="connsiteY7" fmla="*/ 186806 h 448335"/>
                <a:gd name="connsiteX8" fmla="*/ 1944718 w 1944718"/>
                <a:gd name="connsiteY8" fmla="*/ 448335 h 448335"/>
                <a:gd name="connsiteX9" fmla="*/ 1620598 w 1944718"/>
                <a:gd name="connsiteY9" fmla="*/ 448335 h 448335"/>
                <a:gd name="connsiteX10" fmla="*/ 1134419 w 1944718"/>
                <a:gd name="connsiteY10" fmla="*/ 448335 h 448335"/>
                <a:gd name="connsiteX11" fmla="*/ 1134419 w 1944718"/>
                <a:gd name="connsiteY11" fmla="*/ 448335 h 448335"/>
                <a:gd name="connsiteX12" fmla="*/ 0 w 1944718"/>
                <a:gd name="connsiteY12" fmla="*/ 448335 h 448335"/>
                <a:gd name="connsiteX13" fmla="*/ 0 w 1944718"/>
                <a:gd name="connsiteY13" fmla="*/ 186806 h 448335"/>
                <a:gd name="connsiteX14" fmla="*/ 0 w 1944718"/>
                <a:gd name="connsiteY14" fmla="*/ 74723 h 448335"/>
                <a:gd name="connsiteX15" fmla="*/ 0 w 1944718"/>
                <a:gd name="connsiteY15" fmla="*/ 74723 h 448335"/>
                <a:gd name="connsiteX16" fmla="*/ 0 w 1944718"/>
                <a:gd name="connsiteY16" fmla="*/ 0 h 44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4718" h="448335">
                  <a:moveTo>
                    <a:pt x="0" y="0"/>
                  </a:moveTo>
                  <a:lnTo>
                    <a:pt x="1134419" y="0"/>
                  </a:lnTo>
                  <a:lnTo>
                    <a:pt x="1366164" y="-47972"/>
                  </a:lnTo>
                  <a:lnTo>
                    <a:pt x="1620598" y="0"/>
                  </a:lnTo>
                  <a:lnTo>
                    <a:pt x="1944718" y="0"/>
                  </a:lnTo>
                  <a:lnTo>
                    <a:pt x="1944718" y="74723"/>
                  </a:lnTo>
                  <a:lnTo>
                    <a:pt x="1944718" y="74723"/>
                  </a:lnTo>
                  <a:lnTo>
                    <a:pt x="1944718" y="186806"/>
                  </a:lnTo>
                  <a:lnTo>
                    <a:pt x="1944718" y="448335"/>
                  </a:lnTo>
                  <a:lnTo>
                    <a:pt x="1620598" y="448335"/>
                  </a:lnTo>
                  <a:lnTo>
                    <a:pt x="1134419" y="448335"/>
                  </a:lnTo>
                  <a:lnTo>
                    <a:pt x="1134419" y="448335"/>
                  </a:lnTo>
                  <a:lnTo>
                    <a:pt x="0" y="448335"/>
                  </a:lnTo>
                  <a:lnTo>
                    <a:pt x="0" y="186806"/>
                  </a:lnTo>
                  <a:lnTo>
                    <a:pt x="0" y="74723"/>
                  </a:lnTo>
                  <a:lnTo>
                    <a:pt x="0" y="74723"/>
                  </a:lnTo>
                  <a:lnTo>
                    <a:pt x="0" y="0"/>
                  </a:lnTo>
                  <a:close/>
                </a:path>
              </a:pathLst>
            </a:custGeom>
            <a:solidFill>
              <a:srgbClr val="6195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a:lnSpc>
                  <a:spcPct val="90000"/>
                </a:lnSpc>
                <a:spcBef>
                  <a:spcPct val="0"/>
                </a:spcBef>
                <a:spcAft>
                  <a:spcPct val="35000"/>
                </a:spcAft>
              </a:pPr>
              <a:r>
                <a:rPr lang="en-US" sz="1250" dirty="0">
                  <a:latin typeface="Franklin Gothic Book" panose="020B0503020102020204" pitchFamily="34" charset="0"/>
                </a:rPr>
                <a:t>Creation of High Value Jobs and Increased Productivity</a:t>
              </a:r>
            </a:p>
          </p:txBody>
        </p:sp>
      </p:grpSp>
      <p:grpSp>
        <p:nvGrpSpPr>
          <p:cNvPr id="71" name="Group 70">
            <a:extLst>
              <a:ext uri="{FF2B5EF4-FFF2-40B4-BE49-F238E27FC236}">
                <a16:creationId xmlns:a16="http://schemas.microsoft.com/office/drawing/2014/main" id="{29FE5D61-DE2B-4A84-91AE-33E263F8597F}"/>
              </a:ext>
            </a:extLst>
          </p:cNvPr>
          <p:cNvGrpSpPr/>
          <p:nvPr/>
        </p:nvGrpSpPr>
        <p:grpSpPr>
          <a:xfrm>
            <a:off x="5105501" y="1393054"/>
            <a:ext cx="2027446" cy="1633674"/>
            <a:chOff x="4639162" y="2019806"/>
            <a:chExt cx="2027446" cy="1633674"/>
          </a:xfrm>
        </p:grpSpPr>
        <p:sp>
          <p:nvSpPr>
            <p:cNvPr id="72" name="Rectangle 71">
              <a:extLst>
                <a:ext uri="{FF2B5EF4-FFF2-40B4-BE49-F238E27FC236}">
                  <a16:creationId xmlns:a16="http://schemas.microsoft.com/office/drawing/2014/main" id="{093DBC29-4E9D-4788-9556-BB6A046E0C69}"/>
                </a:ext>
              </a:extLst>
            </p:cNvPr>
            <p:cNvSpPr/>
            <p:nvPr/>
          </p:nvSpPr>
          <p:spPr>
            <a:xfrm>
              <a:off x="4639162" y="2019806"/>
              <a:ext cx="1999545" cy="1345852"/>
            </a:xfrm>
            <a:prstGeom prst="rect">
              <a:avLst/>
            </a:prstGeom>
            <a:blipFill>
              <a:blip r:embed="rId4">
                <a:extLst>
                  <a:ext uri="{28A0092B-C50C-407E-A947-70E740481C1C}">
                    <a14:useLocalDpi xmlns:a14="http://schemas.microsoft.com/office/drawing/2010/main" val="0"/>
                  </a:ext>
                </a:extLst>
              </a:blip>
              <a:srcRect/>
              <a:stretch>
                <a:fillRect t="-69000" b="-6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3" name="Freeform: Shape 72">
              <a:extLst>
                <a:ext uri="{FF2B5EF4-FFF2-40B4-BE49-F238E27FC236}">
                  <a16:creationId xmlns:a16="http://schemas.microsoft.com/office/drawing/2014/main" id="{4BE3E3DA-4147-48EA-B123-8B8DFE749350}"/>
                </a:ext>
              </a:extLst>
            </p:cNvPr>
            <p:cNvSpPr/>
            <p:nvPr/>
          </p:nvSpPr>
          <p:spPr>
            <a:xfrm>
              <a:off x="4722608" y="3205145"/>
              <a:ext cx="1944000" cy="448335"/>
            </a:xfrm>
            <a:custGeom>
              <a:avLst/>
              <a:gdLst>
                <a:gd name="connsiteX0" fmla="*/ 0 w 1944718"/>
                <a:gd name="connsiteY0" fmla="*/ 0 h 448335"/>
                <a:gd name="connsiteX1" fmla="*/ 1134419 w 1944718"/>
                <a:gd name="connsiteY1" fmla="*/ 0 h 448335"/>
                <a:gd name="connsiteX2" fmla="*/ 1366164 w 1944718"/>
                <a:gd name="connsiteY2" fmla="*/ -47972 h 448335"/>
                <a:gd name="connsiteX3" fmla="*/ 1620598 w 1944718"/>
                <a:gd name="connsiteY3" fmla="*/ 0 h 448335"/>
                <a:gd name="connsiteX4" fmla="*/ 1944718 w 1944718"/>
                <a:gd name="connsiteY4" fmla="*/ 0 h 448335"/>
                <a:gd name="connsiteX5" fmla="*/ 1944718 w 1944718"/>
                <a:gd name="connsiteY5" fmla="*/ 74723 h 448335"/>
                <a:gd name="connsiteX6" fmla="*/ 1944718 w 1944718"/>
                <a:gd name="connsiteY6" fmla="*/ 74723 h 448335"/>
                <a:gd name="connsiteX7" fmla="*/ 1944718 w 1944718"/>
                <a:gd name="connsiteY7" fmla="*/ 186806 h 448335"/>
                <a:gd name="connsiteX8" fmla="*/ 1944718 w 1944718"/>
                <a:gd name="connsiteY8" fmla="*/ 448335 h 448335"/>
                <a:gd name="connsiteX9" fmla="*/ 1620598 w 1944718"/>
                <a:gd name="connsiteY9" fmla="*/ 448335 h 448335"/>
                <a:gd name="connsiteX10" fmla="*/ 1134419 w 1944718"/>
                <a:gd name="connsiteY10" fmla="*/ 448335 h 448335"/>
                <a:gd name="connsiteX11" fmla="*/ 1134419 w 1944718"/>
                <a:gd name="connsiteY11" fmla="*/ 448335 h 448335"/>
                <a:gd name="connsiteX12" fmla="*/ 0 w 1944718"/>
                <a:gd name="connsiteY12" fmla="*/ 448335 h 448335"/>
                <a:gd name="connsiteX13" fmla="*/ 0 w 1944718"/>
                <a:gd name="connsiteY13" fmla="*/ 186806 h 448335"/>
                <a:gd name="connsiteX14" fmla="*/ 0 w 1944718"/>
                <a:gd name="connsiteY14" fmla="*/ 74723 h 448335"/>
                <a:gd name="connsiteX15" fmla="*/ 0 w 1944718"/>
                <a:gd name="connsiteY15" fmla="*/ 74723 h 448335"/>
                <a:gd name="connsiteX16" fmla="*/ 0 w 1944718"/>
                <a:gd name="connsiteY16" fmla="*/ 0 h 44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4718" h="448335">
                  <a:moveTo>
                    <a:pt x="0" y="0"/>
                  </a:moveTo>
                  <a:lnTo>
                    <a:pt x="1134419" y="0"/>
                  </a:lnTo>
                  <a:lnTo>
                    <a:pt x="1366164" y="-47972"/>
                  </a:lnTo>
                  <a:lnTo>
                    <a:pt x="1620598" y="0"/>
                  </a:lnTo>
                  <a:lnTo>
                    <a:pt x="1944718" y="0"/>
                  </a:lnTo>
                  <a:lnTo>
                    <a:pt x="1944718" y="74723"/>
                  </a:lnTo>
                  <a:lnTo>
                    <a:pt x="1944718" y="74723"/>
                  </a:lnTo>
                  <a:lnTo>
                    <a:pt x="1944718" y="186806"/>
                  </a:lnTo>
                  <a:lnTo>
                    <a:pt x="1944718" y="448335"/>
                  </a:lnTo>
                  <a:lnTo>
                    <a:pt x="1620598" y="448335"/>
                  </a:lnTo>
                  <a:lnTo>
                    <a:pt x="1134419" y="448335"/>
                  </a:lnTo>
                  <a:lnTo>
                    <a:pt x="1134419" y="448335"/>
                  </a:lnTo>
                  <a:lnTo>
                    <a:pt x="0" y="448335"/>
                  </a:lnTo>
                  <a:lnTo>
                    <a:pt x="0" y="186806"/>
                  </a:lnTo>
                  <a:lnTo>
                    <a:pt x="0" y="74723"/>
                  </a:lnTo>
                  <a:lnTo>
                    <a:pt x="0" y="74723"/>
                  </a:lnTo>
                  <a:lnTo>
                    <a:pt x="0" y="0"/>
                  </a:lnTo>
                  <a:close/>
                </a:path>
              </a:pathLst>
            </a:custGeom>
            <a:solidFill>
              <a:srgbClr val="6195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AU" sz="1250" dirty="0">
                  <a:latin typeface="Franklin Gothic Book" panose="020B0503020102020204" pitchFamily="34" charset="0"/>
                </a:rPr>
                <a:t>Increased Employment in Priority Sectors </a:t>
              </a:r>
              <a:endParaRPr lang="en-US" sz="1250" dirty="0">
                <a:latin typeface="Franklin Gothic Book" panose="020B0503020102020204" pitchFamily="34" charset="0"/>
              </a:endParaRPr>
            </a:p>
          </p:txBody>
        </p:sp>
      </p:grpSp>
      <p:grpSp>
        <p:nvGrpSpPr>
          <p:cNvPr id="74" name="Group 73">
            <a:extLst>
              <a:ext uri="{FF2B5EF4-FFF2-40B4-BE49-F238E27FC236}">
                <a16:creationId xmlns:a16="http://schemas.microsoft.com/office/drawing/2014/main" id="{A06B10A5-76DB-4C05-BFED-AFB94A8E9173}"/>
              </a:ext>
            </a:extLst>
          </p:cNvPr>
          <p:cNvGrpSpPr/>
          <p:nvPr/>
        </p:nvGrpSpPr>
        <p:grpSpPr>
          <a:xfrm>
            <a:off x="7389291" y="1409025"/>
            <a:ext cx="2027455" cy="1633674"/>
            <a:chOff x="6800940" y="2019806"/>
            <a:chExt cx="2027455" cy="1633674"/>
          </a:xfrm>
        </p:grpSpPr>
        <p:sp>
          <p:nvSpPr>
            <p:cNvPr id="75" name="Rectangle 74">
              <a:extLst>
                <a:ext uri="{FF2B5EF4-FFF2-40B4-BE49-F238E27FC236}">
                  <a16:creationId xmlns:a16="http://schemas.microsoft.com/office/drawing/2014/main" id="{640D5D9D-038D-4450-98F7-F45E9BE506B8}"/>
                </a:ext>
              </a:extLst>
            </p:cNvPr>
            <p:cNvSpPr/>
            <p:nvPr/>
          </p:nvSpPr>
          <p:spPr>
            <a:xfrm>
              <a:off x="6800940" y="2019806"/>
              <a:ext cx="1999545" cy="1345852"/>
            </a:xfrm>
            <a:prstGeom prst="rect">
              <a:avLst/>
            </a:prstGeom>
            <a:blipFill>
              <a:blip r:embed="rId5">
                <a:extLst>
                  <a:ext uri="{28A0092B-C50C-407E-A947-70E740481C1C}">
                    <a14:useLocalDpi xmlns:a14="http://schemas.microsoft.com/office/drawing/2010/main" val="0"/>
                  </a:ext>
                </a:extLst>
              </a:blip>
              <a:srcRect/>
              <a:stretch>
                <a:fillRect t="-1000" b="-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6" name="Freeform: Shape 75">
              <a:extLst>
                <a:ext uri="{FF2B5EF4-FFF2-40B4-BE49-F238E27FC236}">
                  <a16:creationId xmlns:a16="http://schemas.microsoft.com/office/drawing/2014/main" id="{655C16E4-CFB0-45A2-85B0-1356D30C890B}"/>
                </a:ext>
              </a:extLst>
            </p:cNvPr>
            <p:cNvSpPr/>
            <p:nvPr/>
          </p:nvSpPr>
          <p:spPr>
            <a:xfrm>
              <a:off x="6884395" y="3205145"/>
              <a:ext cx="1944000" cy="448335"/>
            </a:xfrm>
            <a:custGeom>
              <a:avLst/>
              <a:gdLst>
                <a:gd name="connsiteX0" fmla="*/ 0 w 1944718"/>
                <a:gd name="connsiteY0" fmla="*/ 0 h 448335"/>
                <a:gd name="connsiteX1" fmla="*/ 1134419 w 1944718"/>
                <a:gd name="connsiteY1" fmla="*/ 0 h 448335"/>
                <a:gd name="connsiteX2" fmla="*/ 1366164 w 1944718"/>
                <a:gd name="connsiteY2" fmla="*/ -47972 h 448335"/>
                <a:gd name="connsiteX3" fmla="*/ 1620598 w 1944718"/>
                <a:gd name="connsiteY3" fmla="*/ 0 h 448335"/>
                <a:gd name="connsiteX4" fmla="*/ 1944718 w 1944718"/>
                <a:gd name="connsiteY4" fmla="*/ 0 h 448335"/>
                <a:gd name="connsiteX5" fmla="*/ 1944718 w 1944718"/>
                <a:gd name="connsiteY5" fmla="*/ 74723 h 448335"/>
                <a:gd name="connsiteX6" fmla="*/ 1944718 w 1944718"/>
                <a:gd name="connsiteY6" fmla="*/ 74723 h 448335"/>
                <a:gd name="connsiteX7" fmla="*/ 1944718 w 1944718"/>
                <a:gd name="connsiteY7" fmla="*/ 186806 h 448335"/>
                <a:gd name="connsiteX8" fmla="*/ 1944718 w 1944718"/>
                <a:gd name="connsiteY8" fmla="*/ 448335 h 448335"/>
                <a:gd name="connsiteX9" fmla="*/ 1620598 w 1944718"/>
                <a:gd name="connsiteY9" fmla="*/ 448335 h 448335"/>
                <a:gd name="connsiteX10" fmla="*/ 1134419 w 1944718"/>
                <a:gd name="connsiteY10" fmla="*/ 448335 h 448335"/>
                <a:gd name="connsiteX11" fmla="*/ 1134419 w 1944718"/>
                <a:gd name="connsiteY11" fmla="*/ 448335 h 448335"/>
                <a:gd name="connsiteX12" fmla="*/ 0 w 1944718"/>
                <a:gd name="connsiteY12" fmla="*/ 448335 h 448335"/>
                <a:gd name="connsiteX13" fmla="*/ 0 w 1944718"/>
                <a:gd name="connsiteY13" fmla="*/ 186806 h 448335"/>
                <a:gd name="connsiteX14" fmla="*/ 0 w 1944718"/>
                <a:gd name="connsiteY14" fmla="*/ 74723 h 448335"/>
                <a:gd name="connsiteX15" fmla="*/ 0 w 1944718"/>
                <a:gd name="connsiteY15" fmla="*/ 74723 h 448335"/>
                <a:gd name="connsiteX16" fmla="*/ 0 w 1944718"/>
                <a:gd name="connsiteY16" fmla="*/ 0 h 44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4718" h="448335">
                  <a:moveTo>
                    <a:pt x="0" y="0"/>
                  </a:moveTo>
                  <a:lnTo>
                    <a:pt x="1134419" y="0"/>
                  </a:lnTo>
                  <a:lnTo>
                    <a:pt x="1366164" y="-47972"/>
                  </a:lnTo>
                  <a:lnTo>
                    <a:pt x="1620598" y="0"/>
                  </a:lnTo>
                  <a:lnTo>
                    <a:pt x="1944718" y="0"/>
                  </a:lnTo>
                  <a:lnTo>
                    <a:pt x="1944718" y="74723"/>
                  </a:lnTo>
                  <a:lnTo>
                    <a:pt x="1944718" y="74723"/>
                  </a:lnTo>
                  <a:lnTo>
                    <a:pt x="1944718" y="186806"/>
                  </a:lnTo>
                  <a:lnTo>
                    <a:pt x="1944718" y="448335"/>
                  </a:lnTo>
                  <a:lnTo>
                    <a:pt x="1620598" y="448335"/>
                  </a:lnTo>
                  <a:lnTo>
                    <a:pt x="1134419" y="448335"/>
                  </a:lnTo>
                  <a:lnTo>
                    <a:pt x="1134419" y="448335"/>
                  </a:lnTo>
                  <a:lnTo>
                    <a:pt x="0" y="448335"/>
                  </a:lnTo>
                  <a:lnTo>
                    <a:pt x="0" y="186806"/>
                  </a:lnTo>
                  <a:lnTo>
                    <a:pt x="0" y="74723"/>
                  </a:lnTo>
                  <a:lnTo>
                    <a:pt x="0" y="74723"/>
                  </a:lnTo>
                  <a:lnTo>
                    <a:pt x="0" y="0"/>
                  </a:lnTo>
                  <a:close/>
                </a:path>
              </a:pathLst>
            </a:custGeom>
            <a:solidFill>
              <a:srgbClr val="6195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53340" rIns="0" bIns="53340" numCol="1" spcCol="1270" anchor="ctr" anchorCtr="0">
              <a:noAutofit/>
            </a:bodyPr>
            <a:lstStyle/>
            <a:p>
              <a:pPr algn="ctr" defTabSz="622300">
                <a:lnSpc>
                  <a:spcPct val="90000"/>
                </a:lnSpc>
                <a:spcBef>
                  <a:spcPct val="0"/>
                </a:spcBef>
                <a:spcAft>
                  <a:spcPct val="35000"/>
                </a:spcAft>
              </a:pPr>
              <a:r>
                <a:rPr lang="en-US" sz="1250" dirty="0">
                  <a:latin typeface="Franklin Gothic Book" panose="020B0503020102020204" pitchFamily="34" charset="0"/>
                </a:rPr>
                <a:t>Collaboration and Enhancing Existing Scale</a:t>
              </a:r>
            </a:p>
          </p:txBody>
        </p:sp>
      </p:grpSp>
      <p:grpSp>
        <p:nvGrpSpPr>
          <p:cNvPr id="77" name="Group 76">
            <a:extLst>
              <a:ext uri="{FF2B5EF4-FFF2-40B4-BE49-F238E27FC236}">
                <a16:creationId xmlns:a16="http://schemas.microsoft.com/office/drawing/2014/main" id="{8A0B3676-0C52-4726-AA07-82C73E6AD88C}"/>
              </a:ext>
            </a:extLst>
          </p:cNvPr>
          <p:cNvGrpSpPr/>
          <p:nvPr/>
        </p:nvGrpSpPr>
        <p:grpSpPr>
          <a:xfrm>
            <a:off x="342077" y="3664535"/>
            <a:ext cx="2027427" cy="1633674"/>
            <a:chOff x="315107" y="3767190"/>
            <a:chExt cx="2027427" cy="1633674"/>
          </a:xfrm>
        </p:grpSpPr>
        <p:sp>
          <p:nvSpPr>
            <p:cNvPr id="78" name="Rectangle 77">
              <a:extLst>
                <a:ext uri="{FF2B5EF4-FFF2-40B4-BE49-F238E27FC236}">
                  <a16:creationId xmlns:a16="http://schemas.microsoft.com/office/drawing/2014/main" id="{5025F5D0-4081-48D9-86C3-BC0A57D7B39A}"/>
                </a:ext>
              </a:extLst>
            </p:cNvPr>
            <p:cNvSpPr/>
            <p:nvPr/>
          </p:nvSpPr>
          <p:spPr>
            <a:xfrm>
              <a:off x="315107" y="3767190"/>
              <a:ext cx="1999545" cy="1345852"/>
            </a:xfrm>
            <a:prstGeom prst="rect">
              <a:avLst/>
            </a:prstGeom>
            <a:blipFill>
              <a:blip r:embed="rId6">
                <a:extLst>
                  <a:ext uri="{28A0092B-C50C-407E-A947-70E740481C1C}">
                    <a14:useLocalDpi xmlns:a14="http://schemas.microsoft.com/office/drawing/2010/main" val="0"/>
                  </a:ext>
                </a:extLst>
              </a:blip>
              <a:srcRect/>
              <a:stretch>
                <a:fillRect l="-24000" r="-2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9" name="Freeform: Shape 78">
              <a:extLst>
                <a:ext uri="{FF2B5EF4-FFF2-40B4-BE49-F238E27FC236}">
                  <a16:creationId xmlns:a16="http://schemas.microsoft.com/office/drawing/2014/main" id="{56A1AA9A-6D63-43B5-98DD-CDC236BFD7E9}"/>
                </a:ext>
              </a:extLst>
            </p:cNvPr>
            <p:cNvSpPr/>
            <p:nvPr/>
          </p:nvSpPr>
          <p:spPr>
            <a:xfrm>
              <a:off x="398534" y="4952529"/>
              <a:ext cx="1944000" cy="448335"/>
            </a:xfrm>
            <a:custGeom>
              <a:avLst/>
              <a:gdLst>
                <a:gd name="connsiteX0" fmla="*/ 0 w 1944718"/>
                <a:gd name="connsiteY0" fmla="*/ 0 h 448335"/>
                <a:gd name="connsiteX1" fmla="*/ 1134419 w 1944718"/>
                <a:gd name="connsiteY1" fmla="*/ 0 h 448335"/>
                <a:gd name="connsiteX2" fmla="*/ 1366164 w 1944718"/>
                <a:gd name="connsiteY2" fmla="*/ -47972 h 448335"/>
                <a:gd name="connsiteX3" fmla="*/ 1620598 w 1944718"/>
                <a:gd name="connsiteY3" fmla="*/ 0 h 448335"/>
                <a:gd name="connsiteX4" fmla="*/ 1944718 w 1944718"/>
                <a:gd name="connsiteY4" fmla="*/ 0 h 448335"/>
                <a:gd name="connsiteX5" fmla="*/ 1944718 w 1944718"/>
                <a:gd name="connsiteY5" fmla="*/ 74723 h 448335"/>
                <a:gd name="connsiteX6" fmla="*/ 1944718 w 1944718"/>
                <a:gd name="connsiteY6" fmla="*/ 74723 h 448335"/>
                <a:gd name="connsiteX7" fmla="*/ 1944718 w 1944718"/>
                <a:gd name="connsiteY7" fmla="*/ 186806 h 448335"/>
                <a:gd name="connsiteX8" fmla="*/ 1944718 w 1944718"/>
                <a:gd name="connsiteY8" fmla="*/ 448335 h 448335"/>
                <a:gd name="connsiteX9" fmla="*/ 1620598 w 1944718"/>
                <a:gd name="connsiteY9" fmla="*/ 448335 h 448335"/>
                <a:gd name="connsiteX10" fmla="*/ 1134419 w 1944718"/>
                <a:gd name="connsiteY10" fmla="*/ 448335 h 448335"/>
                <a:gd name="connsiteX11" fmla="*/ 1134419 w 1944718"/>
                <a:gd name="connsiteY11" fmla="*/ 448335 h 448335"/>
                <a:gd name="connsiteX12" fmla="*/ 0 w 1944718"/>
                <a:gd name="connsiteY12" fmla="*/ 448335 h 448335"/>
                <a:gd name="connsiteX13" fmla="*/ 0 w 1944718"/>
                <a:gd name="connsiteY13" fmla="*/ 186806 h 448335"/>
                <a:gd name="connsiteX14" fmla="*/ 0 w 1944718"/>
                <a:gd name="connsiteY14" fmla="*/ 74723 h 448335"/>
                <a:gd name="connsiteX15" fmla="*/ 0 w 1944718"/>
                <a:gd name="connsiteY15" fmla="*/ 74723 h 448335"/>
                <a:gd name="connsiteX16" fmla="*/ 0 w 1944718"/>
                <a:gd name="connsiteY16" fmla="*/ 0 h 44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4718" h="448335">
                  <a:moveTo>
                    <a:pt x="0" y="0"/>
                  </a:moveTo>
                  <a:lnTo>
                    <a:pt x="1134419" y="0"/>
                  </a:lnTo>
                  <a:lnTo>
                    <a:pt x="1366164" y="-47972"/>
                  </a:lnTo>
                  <a:lnTo>
                    <a:pt x="1620598" y="0"/>
                  </a:lnTo>
                  <a:lnTo>
                    <a:pt x="1944718" y="0"/>
                  </a:lnTo>
                  <a:lnTo>
                    <a:pt x="1944718" y="74723"/>
                  </a:lnTo>
                  <a:lnTo>
                    <a:pt x="1944718" y="74723"/>
                  </a:lnTo>
                  <a:lnTo>
                    <a:pt x="1944718" y="186806"/>
                  </a:lnTo>
                  <a:lnTo>
                    <a:pt x="1944718" y="448335"/>
                  </a:lnTo>
                  <a:lnTo>
                    <a:pt x="1620598" y="448335"/>
                  </a:lnTo>
                  <a:lnTo>
                    <a:pt x="1134419" y="448335"/>
                  </a:lnTo>
                  <a:lnTo>
                    <a:pt x="1134419" y="448335"/>
                  </a:lnTo>
                  <a:lnTo>
                    <a:pt x="0" y="448335"/>
                  </a:lnTo>
                  <a:lnTo>
                    <a:pt x="0" y="186806"/>
                  </a:lnTo>
                  <a:lnTo>
                    <a:pt x="0" y="74723"/>
                  </a:lnTo>
                  <a:lnTo>
                    <a:pt x="0" y="74723"/>
                  </a:lnTo>
                  <a:lnTo>
                    <a:pt x="0" y="0"/>
                  </a:lnTo>
                  <a:close/>
                </a:path>
              </a:pathLst>
            </a:custGeom>
            <a:solidFill>
              <a:srgbClr val="6195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AU" sz="1250" dirty="0">
                  <a:latin typeface="Franklin Gothic Book" panose="020B0503020102020204" pitchFamily="34" charset="0"/>
                </a:rPr>
                <a:t>Improved Access to Health and Education Services</a:t>
              </a:r>
              <a:endParaRPr lang="en-US" sz="1250" dirty="0">
                <a:latin typeface="Franklin Gothic Book" panose="020B0503020102020204" pitchFamily="34" charset="0"/>
              </a:endParaRPr>
            </a:p>
          </p:txBody>
        </p:sp>
      </p:grpSp>
      <p:grpSp>
        <p:nvGrpSpPr>
          <p:cNvPr id="80" name="Group 79">
            <a:extLst>
              <a:ext uri="{FF2B5EF4-FFF2-40B4-BE49-F238E27FC236}">
                <a16:creationId xmlns:a16="http://schemas.microsoft.com/office/drawing/2014/main" id="{6197BF8F-E145-4943-A190-74E26EF6711B}"/>
              </a:ext>
            </a:extLst>
          </p:cNvPr>
          <p:cNvGrpSpPr/>
          <p:nvPr/>
        </p:nvGrpSpPr>
        <p:grpSpPr>
          <a:xfrm>
            <a:off x="2753139" y="3647413"/>
            <a:ext cx="2026938" cy="1633674"/>
            <a:chOff x="2476885" y="3767190"/>
            <a:chExt cx="2026938" cy="1633674"/>
          </a:xfrm>
        </p:grpSpPr>
        <p:sp>
          <p:nvSpPr>
            <p:cNvPr id="81" name="Rectangle 80">
              <a:extLst>
                <a:ext uri="{FF2B5EF4-FFF2-40B4-BE49-F238E27FC236}">
                  <a16:creationId xmlns:a16="http://schemas.microsoft.com/office/drawing/2014/main" id="{08978640-F4EB-4578-951F-6EDBFDEFFE78}"/>
                </a:ext>
              </a:extLst>
            </p:cNvPr>
            <p:cNvSpPr/>
            <p:nvPr/>
          </p:nvSpPr>
          <p:spPr>
            <a:xfrm>
              <a:off x="2476885" y="3767190"/>
              <a:ext cx="1999545" cy="1345852"/>
            </a:xfrm>
            <a:prstGeom prst="rect">
              <a:avLst/>
            </a:prstGeom>
            <a:blipFill>
              <a:blip r:embed="rId7"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2" name="Freeform: Shape 81">
              <a:extLst>
                <a:ext uri="{FF2B5EF4-FFF2-40B4-BE49-F238E27FC236}">
                  <a16:creationId xmlns:a16="http://schemas.microsoft.com/office/drawing/2014/main" id="{E5B0F5F6-6123-49C2-B23D-15A474182EFB}"/>
                </a:ext>
              </a:extLst>
            </p:cNvPr>
            <p:cNvSpPr/>
            <p:nvPr/>
          </p:nvSpPr>
          <p:spPr>
            <a:xfrm>
              <a:off x="2559823" y="4952529"/>
              <a:ext cx="1944000" cy="448335"/>
            </a:xfrm>
            <a:custGeom>
              <a:avLst/>
              <a:gdLst>
                <a:gd name="connsiteX0" fmla="*/ 0 w 1945715"/>
                <a:gd name="connsiteY0" fmla="*/ 0 h 448335"/>
                <a:gd name="connsiteX1" fmla="*/ 1135000 w 1945715"/>
                <a:gd name="connsiteY1" fmla="*/ 0 h 448335"/>
                <a:gd name="connsiteX2" fmla="*/ 1366865 w 1945715"/>
                <a:gd name="connsiteY2" fmla="*/ -47972 h 448335"/>
                <a:gd name="connsiteX3" fmla="*/ 1621429 w 1945715"/>
                <a:gd name="connsiteY3" fmla="*/ 0 h 448335"/>
                <a:gd name="connsiteX4" fmla="*/ 1945715 w 1945715"/>
                <a:gd name="connsiteY4" fmla="*/ 0 h 448335"/>
                <a:gd name="connsiteX5" fmla="*/ 1945715 w 1945715"/>
                <a:gd name="connsiteY5" fmla="*/ 74723 h 448335"/>
                <a:gd name="connsiteX6" fmla="*/ 1945715 w 1945715"/>
                <a:gd name="connsiteY6" fmla="*/ 74723 h 448335"/>
                <a:gd name="connsiteX7" fmla="*/ 1945715 w 1945715"/>
                <a:gd name="connsiteY7" fmla="*/ 186806 h 448335"/>
                <a:gd name="connsiteX8" fmla="*/ 1945715 w 1945715"/>
                <a:gd name="connsiteY8" fmla="*/ 448335 h 448335"/>
                <a:gd name="connsiteX9" fmla="*/ 1621429 w 1945715"/>
                <a:gd name="connsiteY9" fmla="*/ 448335 h 448335"/>
                <a:gd name="connsiteX10" fmla="*/ 1135000 w 1945715"/>
                <a:gd name="connsiteY10" fmla="*/ 448335 h 448335"/>
                <a:gd name="connsiteX11" fmla="*/ 1135000 w 1945715"/>
                <a:gd name="connsiteY11" fmla="*/ 448335 h 448335"/>
                <a:gd name="connsiteX12" fmla="*/ 0 w 1945715"/>
                <a:gd name="connsiteY12" fmla="*/ 448335 h 448335"/>
                <a:gd name="connsiteX13" fmla="*/ 0 w 1945715"/>
                <a:gd name="connsiteY13" fmla="*/ 186806 h 448335"/>
                <a:gd name="connsiteX14" fmla="*/ 0 w 1945715"/>
                <a:gd name="connsiteY14" fmla="*/ 74723 h 448335"/>
                <a:gd name="connsiteX15" fmla="*/ 0 w 1945715"/>
                <a:gd name="connsiteY15" fmla="*/ 74723 h 448335"/>
                <a:gd name="connsiteX16" fmla="*/ 0 w 1945715"/>
                <a:gd name="connsiteY16" fmla="*/ 0 h 44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5715" h="448335">
                  <a:moveTo>
                    <a:pt x="0" y="0"/>
                  </a:moveTo>
                  <a:lnTo>
                    <a:pt x="1135000" y="0"/>
                  </a:lnTo>
                  <a:lnTo>
                    <a:pt x="1366865" y="-47972"/>
                  </a:lnTo>
                  <a:lnTo>
                    <a:pt x="1621429" y="0"/>
                  </a:lnTo>
                  <a:lnTo>
                    <a:pt x="1945715" y="0"/>
                  </a:lnTo>
                  <a:lnTo>
                    <a:pt x="1945715" y="74723"/>
                  </a:lnTo>
                  <a:lnTo>
                    <a:pt x="1945715" y="74723"/>
                  </a:lnTo>
                  <a:lnTo>
                    <a:pt x="1945715" y="186806"/>
                  </a:lnTo>
                  <a:lnTo>
                    <a:pt x="1945715" y="448335"/>
                  </a:lnTo>
                  <a:lnTo>
                    <a:pt x="1621429" y="448335"/>
                  </a:lnTo>
                  <a:lnTo>
                    <a:pt x="1135000" y="448335"/>
                  </a:lnTo>
                  <a:lnTo>
                    <a:pt x="1135000" y="448335"/>
                  </a:lnTo>
                  <a:lnTo>
                    <a:pt x="0" y="448335"/>
                  </a:lnTo>
                  <a:lnTo>
                    <a:pt x="0" y="186806"/>
                  </a:lnTo>
                  <a:lnTo>
                    <a:pt x="0" y="74723"/>
                  </a:lnTo>
                  <a:lnTo>
                    <a:pt x="0" y="74723"/>
                  </a:lnTo>
                  <a:lnTo>
                    <a:pt x="0" y="0"/>
                  </a:lnTo>
                  <a:close/>
                </a:path>
              </a:pathLst>
            </a:custGeom>
            <a:solidFill>
              <a:srgbClr val="6195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53340" rIns="0" bIns="53340" numCol="1" spcCol="1270" anchor="ctr" anchorCtr="0">
              <a:noAutofit/>
            </a:bodyPr>
            <a:lstStyle/>
            <a:p>
              <a:pPr algn="ctr" defTabSz="622300">
                <a:lnSpc>
                  <a:spcPct val="90000"/>
                </a:lnSpc>
                <a:spcBef>
                  <a:spcPct val="0"/>
                </a:spcBef>
                <a:spcAft>
                  <a:spcPct val="35000"/>
                </a:spcAft>
              </a:pPr>
              <a:r>
                <a:rPr lang="en-US" sz="1250" dirty="0">
                  <a:latin typeface="Franklin Gothic Book" panose="020B0503020102020204" pitchFamily="34" charset="0"/>
                </a:rPr>
                <a:t>Increased Attractiveness </a:t>
              </a:r>
              <a:br>
                <a:rPr lang="en-US" sz="1250" dirty="0">
                  <a:latin typeface="Franklin Gothic Book" panose="020B0503020102020204" pitchFamily="34" charset="0"/>
                </a:rPr>
              </a:br>
              <a:r>
                <a:rPr lang="en-US" sz="1250" dirty="0">
                  <a:latin typeface="Franklin Gothic Book" panose="020B0503020102020204" pitchFamily="34" charset="0"/>
                </a:rPr>
                <a:t>for International Investment</a:t>
              </a:r>
            </a:p>
          </p:txBody>
        </p:sp>
      </p:grpSp>
      <p:grpSp>
        <p:nvGrpSpPr>
          <p:cNvPr id="83" name="Group 82">
            <a:extLst>
              <a:ext uri="{FF2B5EF4-FFF2-40B4-BE49-F238E27FC236}">
                <a16:creationId xmlns:a16="http://schemas.microsoft.com/office/drawing/2014/main" id="{F14F3FF4-F1D9-45E2-8659-1E01CB71D053}"/>
              </a:ext>
            </a:extLst>
          </p:cNvPr>
          <p:cNvGrpSpPr/>
          <p:nvPr/>
        </p:nvGrpSpPr>
        <p:grpSpPr>
          <a:xfrm>
            <a:off x="5064841" y="3669096"/>
            <a:ext cx="2040205" cy="1633674"/>
            <a:chOff x="4602302" y="3767190"/>
            <a:chExt cx="2040205" cy="1633674"/>
          </a:xfrm>
        </p:grpSpPr>
        <p:pic>
          <p:nvPicPr>
            <p:cNvPr id="84" name="Picture 2" descr="Image result for monash seed thank you">
              <a:extLst>
                <a:ext uri="{FF2B5EF4-FFF2-40B4-BE49-F238E27FC236}">
                  <a16:creationId xmlns:a16="http://schemas.microsoft.com/office/drawing/2014/main" id="{18CC9A23-1B7F-4D5E-BDAA-64678B7C788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12000"/>
                      </a14:imgEffect>
                    </a14:imgLayer>
                  </a14:imgProps>
                </a:ext>
                <a:ext uri="{28A0092B-C50C-407E-A947-70E740481C1C}">
                  <a14:useLocalDpi xmlns:a14="http://schemas.microsoft.com/office/drawing/2010/main" val="0"/>
                </a:ext>
              </a:extLst>
            </a:blip>
            <a:srcRect l="17492" r="15265"/>
            <a:stretch/>
          </p:blipFill>
          <p:spPr bwMode="auto">
            <a:xfrm>
              <a:off x="4602302" y="3767190"/>
              <a:ext cx="1999545" cy="1346400"/>
            </a:xfrm>
            <a:prstGeom prst="rect">
              <a:avLst/>
            </a:prstGeom>
            <a:noFill/>
            <a:extLst>
              <a:ext uri="{909E8E84-426E-40DD-AFC4-6F175D3DCCD1}">
                <a14:hiddenFill xmlns:a14="http://schemas.microsoft.com/office/drawing/2010/main">
                  <a:solidFill>
                    <a:srgbClr val="FFFFFF"/>
                  </a:solidFill>
                </a14:hiddenFill>
              </a:ext>
            </a:extLst>
          </p:spPr>
        </p:pic>
        <p:sp>
          <p:nvSpPr>
            <p:cNvPr id="85" name="Freeform: Shape 84">
              <a:extLst>
                <a:ext uri="{FF2B5EF4-FFF2-40B4-BE49-F238E27FC236}">
                  <a16:creationId xmlns:a16="http://schemas.microsoft.com/office/drawing/2014/main" id="{C79460C3-EEE8-42B2-8B9D-A78E37C84983}"/>
                </a:ext>
              </a:extLst>
            </p:cNvPr>
            <p:cNvSpPr/>
            <p:nvPr/>
          </p:nvSpPr>
          <p:spPr>
            <a:xfrm>
              <a:off x="4698507" y="4838819"/>
              <a:ext cx="1944000" cy="562045"/>
            </a:xfrm>
            <a:custGeom>
              <a:avLst/>
              <a:gdLst>
                <a:gd name="connsiteX0" fmla="*/ 0 w 1945715"/>
                <a:gd name="connsiteY0" fmla="*/ 0 h 448335"/>
                <a:gd name="connsiteX1" fmla="*/ 1135000 w 1945715"/>
                <a:gd name="connsiteY1" fmla="*/ 0 h 448335"/>
                <a:gd name="connsiteX2" fmla="*/ 1366865 w 1945715"/>
                <a:gd name="connsiteY2" fmla="*/ -47972 h 448335"/>
                <a:gd name="connsiteX3" fmla="*/ 1621429 w 1945715"/>
                <a:gd name="connsiteY3" fmla="*/ 0 h 448335"/>
                <a:gd name="connsiteX4" fmla="*/ 1945715 w 1945715"/>
                <a:gd name="connsiteY4" fmla="*/ 0 h 448335"/>
                <a:gd name="connsiteX5" fmla="*/ 1945715 w 1945715"/>
                <a:gd name="connsiteY5" fmla="*/ 74723 h 448335"/>
                <a:gd name="connsiteX6" fmla="*/ 1945715 w 1945715"/>
                <a:gd name="connsiteY6" fmla="*/ 74723 h 448335"/>
                <a:gd name="connsiteX7" fmla="*/ 1945715 w 1945715"/>
                <a:gd name="connsiteY7" fmla="*/ 186806 h 448335"/>
                <a:gd name="connsiteX8" fmla="*/ 1945715 w 1945715"/>
                <a:gd name="connsiteY8" fmla="*/ 448335 h 448335"/>
                <a:gd name="connsiteX9" fmla="*/ 1621429 w 1945715"/>
                <a:gd name="connsiteY9" fmla="*/ 448335 h 448335"/>
                <a:gd name="connsiteX10" fmla="*/ 1135000 w 1945715"/>
                <a:gd name="connsiteY10" fmla="*/ 448335 h 448335"/>
                <a:gd name="connsiteX11" fmla="*/ 1135000 w 1945715"/>
                <a:gd name="connsiteY11" fmla="*/ 448335 h 448335"/>
                <a:gd name="connsiteX12" fmla="*/ 0 w 1945715"/>
                <a:gd name="connsiteY12" fmla="*/ 448335 h 448335"/>
                <a:gd name="connsiteX13" fmla="*/ 0 w 1945715"/>
                <a:gd name="connsiteY13" fmla="*/ 186806 h 448335"/>
                <a:gd name="connsiteX14" fmla="*/ 0 w 1945715"/>
                <a:gd name="connsiteY14" fmla="*/ 74723 h 448335"/>
                <a:gd name="connsiteX15" fmla="*/ 0 w 1945715"/>
                <a:gd name="connsiteY15" fmla="*/ 74723 h 448335"/>
                <a:gd name="connsiteX16" fmla="*/ 0 w 1945715"/>
                <a:gd name="connsiteY16" fmla="*/ 0 h 44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5715" h="448335">
                  <a:moveTo>
                    <a:pt x="0" y="0"/>
                  </a:moveTo>
                  <a:lnTo>
                    <a:pt x="1135000" y="0"/>
                  </a:lnTo>
                  <a:lnTo>
                    <a:pt x="1366865" y="-47972"/>
                  </a:lnTo>
                  <a:lnTo>
                    <a:pt x="1621429" y="0"/>
                  </a:lnTo>
                  <a:lnTo>
                    <a:pt x="1945715" y="0"/>
                  </a:lnTo>
                  <a:lnTo>
                    <a:pt x="1945715" y="74723"/>
                  </a:lnTo>
                  <a:lnTo>
                    <a:pt x="1945715" y="74723"/>
                  </a:lnTo>
                  <a:lnTo>
                    <a:pt x="1945715" y="186806"/>
                  </a:lnTo>
                  <a:lnTo>
                    <a:pt x="1945715" y="448335"/>
                  </a:lnTo>
                  <a:lnTo>
                    <a:pt x="1621429" y="448335"/>
                  </a:lnTo>
                  <a:lnTo>
                    <a:pt x="1135000" y="448335"/>
                  </a:lnTo>
                  <a:lnTo>
                    <a:pt x="1135000" y="448335"/>
                  </a:lnTo>
                  <a:lnTo>
                    <a:pt x="0" y="448335"/>
                  </a:lnTo>
                  <a:lnTo>
                    <a:pt x="0" y="186806"/>
                  </a:lnTo>
                  <a:lnTo>
                    <a:pt x="0" y="74723"/>
                  </a:lnTo>
                  <a:lnTo>
                    <a:pt x="0" y="74723"/>
                  </a:lnTo>
                  <a:lnTo>
                    <a:pt x="0" y="0"/>
                  </a:lnTo>
                  <a:close/>
                </a:path>
              </a:pathLst>
            </a:custGeom>
            <a:solidFill>
              <a:srgbClr val="6195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US" sz="1250" dirty="0">
                  <a:latin typeface="Franklin Gothic Book" panose="020B0503020102020204" pitchFamily="34" charset="0"/>
                </a:rPr>
                <a:t>Increased entrepreneurship (start-ups &amp; social enterprise)</a:t>
              </a:r>
            </a:p>
          </p:txBody>
        </p:sp>
      </p:grpSp>
      <p:grpSp>
        <p:nvGrpSpPr>
          <p:cNvPr id="86" name="Group 85">
            <a:extLst>
              <a:ext uri="{FF2B5EF4-FFF2-40B4-BE49-F238E27FC236}">
                <a16:creationId xmlns:a16="http://schemas.microsoft.com/office/drawing/2014/main" id="{9906E6A1-E998-4D48-BA86-72F6B0E3DA44}"/>
              </a:ext>
            </a:extLst>
          </p:cNvPr>
          <p:cNvGrpSpPr/>
          <p:nvPr/>
        </p:nvGrpSpPr>
        <p:grpSpPr>
          <a:xfrm>
            <a:off x="7536468" y="3671470"/>
            <a:ext cx="2027455" cy="1633674"/>
            <a:chOff x="6801439" y="3767190"/>
            <a:chExt cx="2027455" cy="1633674"/>
          </a:xfrm>
        </p:grpSpPr>
        <p:sp>
          <p:nvSpPr>
            <p:cNvPr id="87" name="Rectangle 86">
              <a:extLst>
                <a:ext uri="{FF2B5EF4-FFF2-40B4-BE49-F238E27FC236}">
                  <a16:creationId xmlns:a16="http://schemas.microsoft.com/office/drawing/2014/main" id="{30765958-6CD9-4952-B69A-EA6D26672EAA}"/>
                </a:ext>
              </a:extLst>
            </p:cNvPr>
            <p:cNvSpPr/>
            <p:nvPr/>
          </p:nvSpPr>
          <p:spPr>
            <a:xfrm>
              <a:off x="6801439" y="3767190"/>
              <a:ext cx="1999545" cy="1345852"/>
            </a:xfrm>
            <a:prstGeom prst="rect">
              <a:avLst/>
            </a:prstGeom>
            <a:blipFill>
              <a:blip r:embed="rId10" cstate="print">
                <a:extLst>
                  <a:ext uri="{28A0092B-C50C-407E-A947-70E740481C1C}">
                    <a14:useLocalDpi xmlns:a14="http://schemas.microsoft.com/office/drawing/2010/main" val="0"/>
                  </a:ext>
                </a:extLst>
              </a:blip>
              <a:srcRect/>
              <a:stretch>
                <a:fillRect t="-3000" b="-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8" name="Freeform: Shape 87">
              <a:extLst>
                <a:ext uri="{FF2B5EF4-FFF2-40B4-BE49-F238E27FC236}">
                  <a16:creationId xmlns:a16="http://schemas.microsoft.com/office/drawing/2014/main" id="{68937693-1775-42D7-BD88-B4D9116978C6}"/>
                </a:ext>
              </a:extLst>
            </p:cNvPr>
            <p:cNvSpPr/>
            <p:nvPr/>
          </p:nvSpPr>
          <p:spPr>
            <a:xfrm>
              <a:off x="6884894" y="4952529"/>
              <a:ext cx="1944000" cy="448335"/>
            </a:xfrm>
            <a:custGeom>
              <a:avLst/>
              <a:gdLst>
                <a:gd name="connsiteX0" fmla="*/ 0 w 1944718"/>
                <a:gd name="connsiteY0" fmla="*/ 0 h 448335"/>
                <a:gd name="connsiteX1" fmla="*/ 1134419 w 1944718"/>
                <a:gd name="connsiteY1" fmla="*/ 0 h 448335"/>
                <a:gd name="connsiteX2" fmla="*/ 1366164 w 1944718"/>
                <a:gd name="connsiteY2" fmla="*/ -47972 h 448335"/>
                <a:gd name="connsiteX3" fmla="*/ 1620598 w 1944718"/>
                <a:gd name="connsiteY3" fmla="*/ 0 h 448335"/>
                <a:gd name="connsiteX4" fmla="*/ 1944718 w 1944718"/>
                <a:gd name="connsiteY4" fmla="*/ 0 h 448335"/>
                <a:gd name="connsiteX5" fmla="*/ 1944718 w 1944718"/>
                <a:gd name="connsiteY5" fmla="*/ 74723 h 448335"/>
                <a:gd name="connsiteX6" fmla="*/ 1944718 w 1944718"/>
                <a:gd name="connsiteY6" fmla="*/ 74723 h 448335"/>
                <a:gd name="connsiteX7" fmla="*/ 1944718 w 1944718"/>
                <a:gd name="connsiteY7" fmla="*/ 186806 h 448335"/>
                <a:gd name="connsiteX8" fmla="*/ 1944718 w 1944718"/>
                <a:gd name="connsiteY8" fmla="*/ 448335 h 448335"/>
                <a:gd name="connsiteX9" fmla="*/ 1620598 w 1944718"/>
                <a:gd name="connsiteY9" fmla="*/ 448335 h 448335"/>
                <a:gd name="connsiteX10" fmla="*/ 1134419 w 1944718"/>
                <a:gd name="connsiteY10" fmla="*/ 448335 h 448335"/>
                <a:gd name="connsiteX11" fmla="*/ 1134419 w 1944718"/>
                <a:gd name="connsiteY11" fmla="*/ 448335 h 448335"/>
                <a:gd name="connsiteX12" fmla="*/ 0 w 1944718"/>
                <a:gd name="connsiteY12" fmla="*/ 448335 h 448335"/>
                <a:gd name="connsiteX13" fmla="*/ 0 w 1944718"/>
                <a:gd name="connsiteY13" fmla="*/ 186806 h 448335"/>
                <a:gd name="connsiteX14" fmla="*/ 0 w 1944718"/>
                <a:gd name="connsiteY14" fmla="*/ 74723 h 448335"/>
                <a:gd name="connsiteX15" fmla="*/ 0 w 1944718"/>
                <a:gd name="connsiteY15" fmla="*/ 74723 h 448335"/>
                <a:gd name="connsiteX16" fmla="*/ 0 w 1944718"/>
                <a:gd name="connsiteY16" fmla="*/ 0 h 448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44718" h="448335">
                  <a:moveTo>
                    <a:pt x="0" y="0"/>
                  </a:moveTo>
                  <a:lnTo>
                    <a:pt x="1134419" y="0"/>
                  </a:lnTo>
                  <a:lnTo>
                    <a:pt x="1366164" y="-47972"/>
                  </a:lnTo>
                  <a:lnTo>
                    <a:pt x="1620598" y="0"/>
                  </a:lnTo>
                  <a:lnTo>
                    <a:pt x="1944718" y="0"/>
                  </a:lnTo>
                  <a:lnTo>
                    <a:pt x="1944718" y="74723"/>
                  </a:lnTo>
                  <a:lnTo>
                    <a:pt x="1944718" y="74723"/>
                  </a:lnTo>
                  <a:lnTo>
                    <a:pt x="1944718" y="186806"/>
                  </a:lnTo>
                  <a:lnTo>
                    <a:pt x="1944718" y="448335"/>
                  </a:lnTo>
                  <a:lnTo>
                    <a:pt x="1620598" y="448335"/>
                  </a:lnTo>
                  <a:lnTo>
                    <a:pt x="1134419" y="448335"/>
                  </a:lnTo>
                  <a:lnTo>
                    <a:pt x="1134419" y="448335"/>
                  </a:lnTo>
                  <a:lnTo>
                    <a:pt x="0" y="448335"/>
                  </a:lnTo>
                  <a:lnTo>
                    <a:pt x="0" y="186806"/>
                  </a:lnTo>
                  <a:lnTo>
                    <a:pt x="0" y="74723"/>
                  </a:lnTo>
                  <a:lnTo>
                    <a:pt x="0" y="74723"/>
                  </a:lnTo>
                  <a:lnTo>
                    <a:pt x="0" y="0"/>
                  </a:lnTo>
                  <a:close/>
                </a:path>
              </a:pathLst>
            </a:custGeom>
            <a:solidFill>
              <a:srgbClr val="6195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algn="ctr" defTabSz="622300">
                <a:lnSpc>
                  <a:spcPct val="90000"/>
                </a:lnSpc>
                <a:spcBef>
                  <a:spcPct val="0"/>
                </a:spcBef>
                <a:spcAft>
                  <a:spcPct val="35000"/>
                </a:spcAft>
              </a:pPr>
              <a:r>
                <a:rPr lang="en-AU" sz="1250" dirty="0">
                  <a:latin typeface="Franklin Gothic Book" panose="020B0503020102020204" pitchFamily="34" charset="0"/>
                </a:rPr>
                <a:t>Additional GSP and Value</a:t>
              </a:r>
              <a:endParaRPr lang="en-US" sz="1250" dirty="0">
                <a:latin typeface="Franklin Gothic Book" panose="020B0503020102020204" pitchFamily="34" charset="0"/>
              </a:endParaRPr>
            </a:p>
          </p:txBody>
        </p:sp>
      </p:grpSp>
      <p:sp>
        <p:nvSpPr>
          <p:cNvPr id="89" name="Rectangle 88">
            <a:extLst>
              <a:ext uri="{FF2B5EF4-FFF2-40B4-BE49-F238E27FC236}">
                <a16:creationId xmlns:a16="http://schemas.microsoft.com/office/drawing/2014/main" id="{C2BD036A-093F-4D33-AF6A-27BE5658D0F6}"/>
              </a:ext>
            </a:extLst>
          </p:cNvPr>
          <p:cNvSpPr/>
          <p:nvPr/>
        </p:nvSpPr>
        <p:spPr>
          <a:xfrm>
            <a:off x="3014138" y="5715472"/>
            <a:ext cx="3877727" cy="685099"/>
          </a:xfrm>
          <a:prstGeom prst="rect">
            <a:avLst/>
          </a:prstGeom>
          <a:solidFill>
            <a:srgbClr val="569D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a:latin typeface="Franklin Gothic Book" panose="020B0503020102020204" pitchFamily="34" charset="0"/>
                <a:cs typeface="Arial" panose="020B0604020202020204" pitchFamily="34" charset="0"/>
              </a:rPr>
              <a:t>Existing capability should be leveraged to continue to drive economic growth and community benefit</a:t>
            </a:r>
          </a:p>
        </p:txBody>
      </p:sp>
      <p:pic>
        <p:nvPicPr>
          <p:cNvPr id="2" name="Picture 1">
            <a:extLst>
              <a:ext uri="{FF2B5EF4-FFF2-40B4-BE49-F238E27FC236}">
                <a16:creationId xmlns:a16="http://schemas.microsoft.com/office/drawing/2014/main" id="{D9E230B9-477D-46AF-99B8-631523462FC6}"/>
              </a:ext>
            </a:extLst>
          </p:cNvPr>
          <p:cNvPicPr>
            <a:picLocks noChangeAspect="1"/>
          </p:cNvPicPr>
          <p:nvPr/>
        </p:nvPicPr>
        <p:blipFill>
          <a:blip r:embed="rId11"/>
          <a:stretch>
            <a:fillRect/>
          </a:stretch>
        </p:blipFill>
        <p:spPr>
          <a:xfrm>
            <a:off x="7894146" y="66354"/>
            <a:ext cx="2011854" cy="859611"/>
          </a:xfrm>
          <a:prstGeom prst="rect">
            <a:avLst/>
          </a:prstGeom>
        </p:spPr>
      </p:pic>
    </p:spTree>
    <p:extLst>
      <p:ext uri="{BB962C8B-B14F-4D97-AF65-F5344CB8AC3E}">
        <p14:creationId xmlns:p14="http://schemas.microsoft.com/office/powerpoint/2010/main" val="772196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89"/>
          <p:cNvSpPr txBox="1">
            <a:spLocks noGrp="1"/>
          </p:cNvSpPr>
          <p:nvPr>
            <p:ph type="body" idx="1"/>
          </p:nvPr>
        </p:nvSpPr>
        <p:spPr>
          <a:xfrm>
            <a:off x="694417" y="794745"/>
            <a:ext cx="7945600" cy="729300"/>
          </a:xfrm>
          <a:prstGeom prst="rect">
            <a:avLst/>
          </a:prstGeom>
          <a:noFill/>
          <a:ln>
            <a:noFill/>
          </a:ln>
        </p:spPr>
        <p:txBody>
          <a:bodyPr spcFirstLastPara="1" vert="horz" wrap="square" lIns="49481" tIns="49481" rIns="49481" bIns="49481" numCol="1" anchor="t" anchorCtr="0" compatLnSpc="1">
            <a:prstTxWarp prst="textNoShape">
              <a:avLst/>
            </a:prstTxWarp>
            <a:noAutofit/>
          </a:bodyPr>
          <a:lstStyle/>
          <a:p>
            <a:pPr marL="0" indent="0"/>
            <a:r>
              <a:rPr lang="en-US" sz="2600" dirty="0">
                <a:solidFill>
                  <a:srgbClr val="F3F3F3"/>
                </a:solidFill>
              </a:rPr>
              <a:t>INVESTMENT ACHIEVED</a:t>
            </a:r>
            <a:endParaRPr sz="2600" dirty="0">
              <a:solidFill>
                <a:srgbClr val="F3F3F3"/>
              </a:solidFill>
            </a:endParaRPr>
          </a:p>
        </p:txBody>
      </p:sp>
      <p:sp>
        <p:nvSpPr>
          <p:cNvPr id="736" name="Google Shape;736;p89"/>
          <p:cNvSpPr/>
          <p:nvPr/>
        </p:nvSpPr>
        <p:spPr>
          <a:xfrm>
            <a:off x="7015141" y="4304198"/>
            <a:ext cx="2481050" cy="1324050"/>
          </a:xfrm>
          <a:prstGeom prst="rect">
            <a:avLst/>
          </a:prstGeom>
          <a:noFill/>
          <a:ln>
            <a:noFill/>
          </a:ln>
        </p:spPr>
        <p:txBody>
          <a:bodyPr spcFirstLastPara="1" wrap="square" lIns="99044" tIns="99044" rIns="99044" bIns="99044" anchor="ctr" anchorCtr="0">
            <a:noAutofit/>
          </a:bodyPr>
          <a:lstStyle/>
          <a:p>
            <a:pPr>
              <a:buClr>
                <a:srgbClr val="000000"/>
              </a:buClr>
              <a:buSzPts val="1400"/>
            </a:pPr>
            <a:r>
              <a:rPr lang="en-AU" sz="1517" b="1" dirty="0">
                <a:solidFill>
                  <a:srgbClr val="FFFFFF"/>
                </a:solidFill>
                <a:latin typeface="Arial Narrow"/>
                <a:ea typeface="Arial Narrow"/>
                <a:cs typeface="Arial Narrow"/>
                <a:sym typeface="Arial Narrow"/>
              </a:rPr>
              <a:t>M-City Monash</a:t>
            </a:r>
            <a:endParaRPr sz="1517" b="1" dirty="0">
              <a:solidFill>
                <a:srgbClr val="FFFFFF"/>
              </a:solidFill>
              <a:latin typeface="Arial Narrow"/>
              <a:ea typeface="Arial Narrow"/>
              <a:cs typeface="Arial Narrow"/>
              <a:sym typeface="Arial Narrow"/>
            </a:endParaRPr>
          </a:p>
          <a:p>
            <a:pPr>
              <a:buClr>
                <a:srgbClr val="000000"/>
              </a:buClr>
              <a:buSzPts val="1200"/>
            </a:pPr>
            <a:r>
              <a:rPr lang="en-US" sz="1300" b="1" dirty="0">
                <a:solidFill>
                  <a:srgbClr val="FFFFFF"/>
                </a:solidFill>
                <a:latin typeface="Arial Narrow"/>
                <a:ea typeface="Arial Narrow"/>
                <a:cs typeface="Arial Narrow"/>
                <a:sym typeface="Arial Narrow"/>
              </a:rPr>
              <a:t>$1B invested to develop mixed use residential, hotel, retail, hospitality </a:t>
            </a:r>
            <a:endParaRPr sz="1300" dirty="0">
              <a:solidFill>
                <a:srgbClr val="FFFFFF"/>
              </a:solidFill>
              <a:latin typeface="Arial Narrow"/>
              <a:ea typeface="Arial Narrow"/>
              <a:cs typeface="Arial Narrow"/>
              <a:sym typeface="Arial Narrow"/>
            </a:endParaRPr>
          </a:p>
        </p:txBody>
      </p:sp>
      <p:sp>
        <p:nvSpPr>
          <p:cNvPr id="737" name="Google Shape;737;p89"/>
          <p:cNvSpPr/>
          <p:nvPr/>
        </p:nvSpPr>
        <p:spPr>
          <a:xfrm>
            <a:off x="2726994" y="4236923"/>
            <a:ext cx="2394275" cy="1324050"/>
          </a:xfrm>
          <a:prstGeom prst="rect">
            <a:avLst/>
          </a:prstGeom>
          <a:noFill/>
          <a:ln>
            <a:noFill/>
          </a:ln>
        </p:spPr>
        <p:txBody>
          <a:bodyPr spcFirstLastPara="1" wrap="square" lIns="99044" tIns="99044" rIns="99044" bIns="99044" anchor="ctr" anchorCtr="0">
            <a:noAutofit/>
          </a:bodyPr>
          <a:lstStyle/>
          <a:p>
            <a:pPr>
              <a:buClr>
                <a:srgbClr val="000000"/>
              </a:buClr>
              <a:buSzPts val="1400"/>
            </a:pPr>
            <a:r>
              <a:rPr lang="en-US" sz="1517" b="1" dirty="0">
                <a:solidFill>
                  <a:srgbClr val="FFFFFF"/>
                </a:solidFill>
                <a:latin typeface="Arial Narrow"/>
                <a:ea typeface="Arial Narrow"/>
                <a:cs typeface="Arial Narrow"/>
                <a:sym typeface="Arial Narrow"/>
              </a:rPr>
              <a:t>VICTORIAN HEART HOSPITAL</a:t>
            </a:r>
            <a:endParaRPr sz="1517" b="1" dirty="0">
              <a:solidFill>
                <a:srgbClr val="FFFFFF"/>
              </a:solidFill>
              <a:latin typeface="Arial Narrow"/>
              <a:ea typeface="Arial Narrow"/>
              <a:cs typeface="Arial Narrow"/>
              <a:sym typeface="Arial Narrow"/>
            </a:endParaRPr>
          </a:p>
          <a:p>
            <a:pPr>
              <a:buClr>
                <a:srgbClr val="000000"/>
              </a:buClr>
              <a:buSzPts val="1200"/>
            </a:pPr>
            <a:r>
              <a:rPr lang="en-US" sz="1300" b="1" dirty="0">
                <a:solidFill>
                  <a:srgbClr val="FFFFFF"/>
                </a:solidFill>
                <a:latin typeface="Arial Narrow"/>
                <a:ea typeface="Arial Narrow"/>
                <a:cs typeface="Arial Narrow"/>
                <a:sym typeface="Arial Narrow"/>
              </a:rPr>
              <a:t>$543M </a:t>
            </a:r>
            <a:r>
              <a:rPr lang="en-US" sz="1300" dirty="0">
                <a:solidFill>
                  <a:srgbClr val="FFFFFF"/>
                </a:solidFill>
                <a:latin typeface="Arial Narrow"/>
                <a:ea typeface="Arial Narrow"/>
                <a:cs typeface="Arial Narrow"/>
                <a:sym typeface="Arial Narrow"/>
              </a:rPr>
              <a:t>funding commitment by Victorian Government, Monash University and Monash Health</a:t>
            </a:r>
            <a:endParaRPr sz="1300" dirty="0">
              <a:solidFill>
                <a:srgbClr val="FFFFFF"/>
              </a:solidFill>
              <a:latin typeface="Arial Narrow"/>
              <a:ea typeface="Arial Narrow"/>
              <a:cs typeface="Arial Narrow"/>
              <a:sym typeface="Arial Narrow"/>
            </a:endParaRPr>
          </a:p>
          <a:p>
            <a:pPr>
              <a:buClr>
                <a:srgbClr val="000000"/>
              </a:buClr>
              <a:buSzPts val="1200"/>
            </a:pPr>
            <a:endParaRPr sz="1300" dirty="0">
              <a:solidFill>
                <a:srgbClr val="FFFFFF"/>
              </a:solidFill>
              <a:latin typeface="Arial Narrow"/>
              <a:ea typeface="Arial Narrow"/>
              <a:cs typeface="Arial Narrow"/>
              <a:sym typeface="Arial Narrow"/>
            </a:endParaRPr>
          </a:p>
        </p:txBody>
      </p:sp>
      <p:sp>
        <p:nvSpPr>
          <p:cNvPr id="738" name="Google Shape;738;p89"/>
          <p:cNvSpPr/>
          <p:nvPr/>
        </p:nvSpPr>
        <p:spPr>
          <a:xfrm>
            <a:off x="690694" y="2849633"/>
            <a:ext cx="1712638" cy="1481123"/>
          </a:xfrm>
          <a:prstGeom prst="rect">
            <a:avLst/>
          </a:prstGeom>
          <a:gradFill>
            <a:gsLst>
              <a:gs pos="0">
                <a:srgbClr val="5193C8">
                  <a:alpha val="67058"/>
                </a:srgbClr>
              </a:gs>
              <a:gs pos="39000">
                <a:srgbClr val="007AC2">
                  <a:alpha val="38039"/>
                </a:srgbClr>
              </a:gs>
              <a:gs pos="70000">
                <a:srgbClr val="4472C4">
                  <a:alpha val="61176"/>
                </a:srgbClr>
              </a:gs>
              <a:gs pos="100000">
                <a:srgbClr val="01A1FF">
                  <a:alpha val="90980"/>
                </a:srgbClr>
              </a:gs>
            </a:gsLst>
            <a:lin ang="5400700" scaled="0"/>
          </a:gradFill>
          <a:ln>
            <a:noFill/>
          </a:ln>
        </p:spPr>
        <p:txBody>
          <a:bodyPr spcFirstLastPara="1" wrap="square" lIns="99044" tIns="99044" rIns="99044" bIns="99044" anchor="ctr" anchorCtr="0">
            <a:noAutofit/>
          </a:bodyPr>
          <a:lstStyle/>
          <a:p>
            <a:pPr>
              <a:buClr>
                <a:srgbClr val="000000"/>
              </a:buClr>
              <a:buSzPts val="1400"/>
            </a:pPr>
            <a:endParaRPr lang="en-US" sz="1517" b="1" dirty="0">
              <a:solidFill>
                <a:srgbClr val="FFFFFF"/>
              </a:solidFill>
              <a:latin typeface="Arial Narrow"/>
              <a:ea typeface="Arial Narrow"/>
              <a:cs typeface="Arial Narrow"/>
              <a:sym typeface="Arial Narrow"/>
            </a:endParaRPr>
          </a:p>
          <a:p>
            <a:pPr lvl="0">
              <a:buSzPts val="1400"/>
            </a:pPr>
            <a:r>
              <a:rPr lang="en-US" sz="1600" b="1" dirty="0">
                <a:solidFill>
                  <a:srgbClr val="FFFFFF"/>
                </a:solidFill>
                <a:latin typeface="Arial Narrow"/>
                <a:ea typeface="Arial Narrow"/>
                <a:cs typeface="Arial Narrow"/>
                <a:sym typeface="Arial Narrow"/>
              </a:rPr>
              <a:t>IAN POTTER CENTRE FOR PERFORMING ARTS</a:t>
            </a:r>
          </a:p>
          <a:p>
            <a:pPr>
              <a:buClr>
                <a:srgbClr val="000000"/>
              </a:buClr>
              <a:buSzPts val="1200"/>
            </a:pPr>
            <a:r>
              <a:rPr lang="en-US" sz="1300" b="1" dirty="0">
                <a:solidFill>
                  <a:srgbClr val="FFFFFF"/>
                </a:solidFill>
                <a:latin typeface="Arial Narrow"/>
                <a:ea typeface="Arial Narrow"/>
                <a:cs typeface="Arial Narrow"/>
                <a:sym typeface="Arial Narrow"/>
              </a:rPr>
              <a:t>$54M</a:t>
            </a:r>
            <a:endParaRPr sz="1300" dirty="0">
              <a:solidFill>
                <a:srgbClr val="FFFFFF"/>
              </a:solidFill>
              <a:latin typeface="Arial Narrow"/>
              <a:ea typeface="Arial Narrow"/>
              <a:cs typeface="Arial Narrow"/>
              <a:sym typeface="Arial Narrow"/>
            </a:endParaRPr>
          </a:p>
          <a:p>
            <a:pPr>
              <a:buClr>
                <a:srgbClr val="000000"/>
              </a:buClr>
              <a:buSzPts val="1200"/>
            </a:pPr>
            <a:endParaRPr sz="1300" dirty="0">
              <a:solidFill>
                <a:srgbClr val="FFFFFF"/>
              </a:solidFill>
              <a:latin typeface="Arial Narrow"/>
              <a:ea typeface="Arial Narrow"/>
              <a:cs typeface="Arial Narrow"/>
              <a:sym typeface="Arial Narrow"/>
            </a:endParaRPr>
          </a:p>
          <a:p>
            <a:pPr>
              <a:buClr>
                <a:srgbClr val="000000"/>
              </a:buClr>
              <a:buSzPts val="1200"/>
            </a:pPr>
            <a:endParaRPr sz="1300" dirty="0">
              <a:solidFill>
                <a:srgbClr val="FFFFFF"/>
              </a:solidFill>
              <a:latin typeface="Arial Narrow"/>
              <a:ea typeface="Arial Narrow"/>
              <a:cs typeface="Arial Narrow"/>
              <a:sym typeface="Arial Narrow"/>
            </a:endParaRPr>
          </a:p>
        </p:txBody>
      </p:sp>
      <p:sp>
        <p:nvSpPr>
          <p:cNvPr id="739" name="Google Shape;739;p89"/>
          <p:cNvSpPr/>
          <p:nvPr/>
        </p:nvSpPr>
        <p:spPr>
          <a:xfrm>
            <a:off x="644556" y="1606590"/>
            <a:ext cx="1939829" cy="1209650"/>
          </a:xfrm>
          <a:prstGeom prst="rect">
            <a:avLst/>
          </a:prstGeom>
          <a:gradFill>
            <a:gsLst>
              <a:gs pos="0">
                <a:srgbClr val="5193C8">
                  <a:alpha val="67058"/>
                </a:srgbClr>
              </a:gs>
              <a:gs pos="39000">
                <a:srgbClr val="007AC2">
                  <a:alpha val="38039"/>
                </a:srgbClr>
              </a:gs>
              <a:gs pos="70000">
                <a:srgbClr val="4472C4">
                  <a:alpha val="61176"/>
                </a:srgbClr>
              </a:gs>
              <a:gs pos="100000">
                <a:srgbClr val="01A1FF">
                  <a:alpha val="90980"/>
                </a:srgbClr>
              </a:gs>
            </a:gsLst>
            <a:lin ang="5400700" scaled="0"/>
          </a:gradFill>
          <a:ln>
            <a:noFill/>
          </a:ln>
        </p:spPr>
        <p:txBody>
          <a:bodyPr spcFirstLastPara="1" wrap="square" lIns="99044" tIns="99044" rIns="99044" bIns="99044" anchor="ctr" anchorCtr="0">
            <a:noAutofit/>
          </a:bodyPr>
          <a:lstStyle/>
          <a:p>
            <a:pPr>
              <a:buClr>
                <a:srgbClr val="000000"/>
              </a:buClr>
              <a:buSzPts val="1400"/>
            </a:pPr>
            <a:r>
              <a:rPr lang="en-US" sz="1517" b="1" dirty="0">
                <a:solidFill>
                  <a:srgbClr val="FFFFFF"/>
                </a:solidFill>
                <a:latin typeface="Arial Narrow"/>
                <a:ea typeface="Arial Narrow"/>
                <a:cs typeface="Arial Narrow"/>
                <a:sym typeface="Arial Narrow"/>
              </a:rPr>
              <a:t>SUBURBAN RAIL LOOP </a:t>
            </a:r>
          </a:p>
          <a:p>
            <a:pPr>
              <a:buClr>
                <a:srgbClr val="000000"/>
              </a:buClr>
              <a:buSzPts val="1400"/>
            </a:pPr>
            <a:r>
              <a:rPr lang="en-US" sz="1300" dirty="0">
                <a:solidFill>
                  <a:srgbClr val="FFFFFF"/>
                </a:solidFill>
                <a:latin typeface="Arial Narrow"/>
                <a:ea typeface="Arial Narrow"/>
                <a:cs typeface="Arial Narrow"/>
                <a:sym typeface="Arial Narrow"/>
              </a:rPr>
              <a:t>$</a:t>
            </a:r>
            <a:r>
              <a:rPr lang="en-US" sz="1300" b="1" dirty="0">
                <a:solidFill>
                  <a:srgbClr val="FFFFFF"/>
                </a:solidFill>
                <a:latin typeface="Arial Narrow"/>
                <a:ea typeface="Arial Narrow"/>
                <a:cs typeface="Arial Narrow"/>
                <a:sym typeface="Arial Narrow"/>
              </a:rPr>
              <a:t>50B </a:t>
            </a:r>
            <a:r>
              <a:rPr lang="en-US" sz="1300" dirty="0">
                <a:solidFill>
                  <a:srgbClr val="FFFFFF"/>
                </a:solidFill>
                <a:latin typeface="Arial Narrow"/>
                <a:ea typeface="Arial Narrow"/>
                <a:cs typeface="Arial Narrow"/>
                <a:sym typeface="Arial Narrow"/>
              </a:rPr>
              <a:t>committed by Victorian Government</a:t>
            </a:r>
            <a:endParaRPr sz="1300" dirty="0">
              <a:solidFill>
                <a:srgbClr val="FFFFFF"/>
              </a:solidFill>
              <a:latin typeface="Arial Narrow"/>
              <a:ea typeface="Arial Narrow"/>
              <a:cs typeface="Arial Narrow"/>
              <a:sym typeface="Arial Narrow"/>
            </a:endParaRPr>
          </a:p>
          <a:p>
            <a:pPr>
              <a:buClr>
                <a:srgbClr val="000000"/>
              </a:buClr>
              <a:buSzPts val="1200"/>
            </a:pPr>
            <a:endParaRPr sz="1300" dirty="0">
              <a:solidFill>
                <a:srgbClr val="FFFFFF"/>
              </a:solidFill>
              <a:latin typeface="Arial Narrow"/>
              <a:ea typeface="Arial Narrow"/>
              <a:cs typeface="Arial Narrow"/>
              <a:sym typeface="Arial Narrow"/>
            </a:endParaRPr>
          </a:p>
        </p:txBody>
      </p:sp>
      <p:sp>
        <p:nvSpPr>
          <p:cNvPr id="740" name="Google Shape;740;p89"/>
          <p:cNvSpPr/>
          <p:nvPr/>
        </p:nvSpPr>
        <p:spPr>
          <a:xfrm>
            <a:off x="4257921" y="1614377"/>
            <a:ext cx="1525635" cy="1209650"/>
          </a:xfrm>
          <a:prstGeom prst="rect">
            <a:avLst/>
          </a:prstGeom>
          <a:gradFill>
            <a:gsLst>
              <a:gs pos="0">
                <a:srgbClr val="5193C8">
                  <a:alpha val="67058"/>
                </a:srgbClr>
              </a:gs>
              <a:gs pos="39000">
                <a:srgbClr val="007AC2">
                  <a:alpha val="38039"/>
                </a:srgbClr>
              </a:gs>
              <a:gs pos="70000">
                <a:srgbClr val="4472C4">
                  <a:alpha val="61176"/>
                </a:srgbClr>
              </a:gs>
              <a:gs pos="100000">
                <a:srgbClr val="01A1FF">
                  <a:alpha val="90980"/>
                </a:srgbClr>
              </a:gs>
            </a:gsLst>
            <a:lin ang="5400700" scaled="0"/>
          </a:gradFill>
          <a:ln>
            <a:noFill/>
          </a:ln>
        </p:spPr>
        <p:txBody>
          <a:bodyPr spcFirstLastPara="1" wrap="square" lIns="99044" tIns="99044" rIns="99044" bIns="99044" anchor="ctr" anchorCtr="0">
            <a:noAutofit/>
          </a:bodyPr>
          <a:lstStyle/>
          <a:p>
            <a:pPr lvl="0">
              <a:buSzPts val="1400"/>
            </a:pPr>
            <a:r>
              <a:rPr lang="en-US" sz="1400" b="1" dirty="0">
                <a:solidFill>
                  <a:srgbClr val="FFFFFF"/>
                </a:solidFill>
                <a:latin typeface="Arial Narrow"/>
                <a:ea typeface="Arial Narrow"/>
                <a:cs typeface="Arial Narrow"/>
                <a:sym typeface="Arial Narrow"/>
              </a:rPr>
              <a:t>BUS INTERCHANGE</a:t>
            </a:r>
          </a:p>
          <a:p>
            <a:pPr lvl="0">
              <a:buSzPts val="1200"/>
            </a:pPr>
            <a:r>
              <a:rPr lang="en-US" sz="1300" dirty="0">
                <a:solidFill>
                  <a:srgbClr val="FFFFFF"/>
                </a:solidFill>
                <a:latin typeface="Arial Narrow"/>
                <a:ea typeface="Arial Narrow"/>
                <a:cs typeface="Arial Narrow"/>
                <a:sym typeface="Arial Narrow"/>
              </a:rPr>
              <a:t>$</a:t>
            </a:r>
            <a:r>
              <a:rPr lang="en-US" sz="1300" b="1" dirty="0">
                <a:solidFill>
                  <a:srgbClr val="FFFFFF"/>
                </a:solidFill>
                <a:latin typeface="Arial Narrow"/>
                <a:ea typeface="Arial Narrow"/>
                <a:cs typeface="Arial Narrow"/>
                <a:sym typeface="Arial Narrow"/>
              </a:rPr>
              <a:t>8m</a:t>
            </a:r>
            <a:r>
              <a:rPr lang="en-US" sz="1300" dirty="0">
                <a:solidFill>
                  <a:srgbClr val="FFFFFF"/>
                </a:solidFill>
                <a:latin typeface="Arial Narrow"/>
                <a:ea typeface="Arial Narrow"/>
                <a:cs typeface="Arial Narrow"/>
                <a:sym typeface="Arial Narrow"/>
              </a:rPr>
              <a:t> by Monash University</a:t>
            </a:r>
          </a:p>
          <a:p>
            <a:pPr>
              <a:buClr>
                <a:srgbClr val="000000"/>
              </a:buClr>
              <a:buSzPts val="1200"/>
            </a:pPr>
            <a:endParaRPr sz="1300" dirty="0">
              <a:solidFill>
                <a:srgbClr val="FFFFFF"/>
              </a:solidFill>
              <a:latin typeface="Arial Narrow"/>
              <a:ea typeface="Arial Narrow"/>
              <a:cs typeface="Arial Narrow"/>
              <a:sym typeface="Arial Narrow"/>
            </a:endParaRPr>
          </a:p>
        </p:txBody>
      </p:sp>
      <p:sp>
        <p:nvSpPr>
          <p:cNvPr id="741" name="Google Shape;741;p89"/>
          <p:cNvSpPr/>
          <p:nvPr/>
        </p:nvSpPr>
        <p:spPr>
          <a:xfrm>
            <a:off x="5921314" y="2929543"/>
            <a:ext cx="1933152" cy="1209650"/>
          </a:xfrm>
          <a:prstGeom prst="rect">
            <a:avLst/>
          </a:prstGeom>
          <a:gradFill>
            <a:gsLst>
              <a:gs pos="0">
                <a:srgbClr val="5193C8">
                  <a:alpha val="67058"/>
                </a:srgbClr>
              </a:gs>
              <a:gs pos="39000">
                <a:srgbClr val="007AC2">
                  <a:alpha val="38039"/>
                </a:srgbClr>
              </a:gs>
              <a:gs pos="70000">
                <a:srgbClr val="4472C4">
                  <a:alpha val="61176"/>
                </a:srgbClr>
              </a:gs>
              <a:gs pos="100000">
                <a:srgbClr val="01A1FF">
                  <a:alpha val="90980"/>
                </a:srgbClr>
              </a:gs>
            </a:gsLst>
            <a:lin ang="5400700" scaled="0"/>
          </a:gradFill>
          <a:ln>
            <a:noFill/>
          </a:ln>
        </p:spPr>
        <p:txBody>
          <a:bodyPr spcFirstLastPara="1" wrap="square" lIns="99044" tIns="99044" rIns="99044" bIns="99044" anchor="ctr" anchorCtr="0">
            <a:noAutofit/>
          </a:bodyPr>
          <a:lstStyle/>
          <a:p>
            <a:pPr>
              <a:buClr>
                <a:srgbClr val="000000"/>
              </a:buClr>
              <a:buSzPts val="1400"/>
            </a:pPr>
            <a:endParaRPr lang="en-US" sz="1950" b="1" dirty="0">
              <a:solidFill>
                <a:srgbClr val="FFFFFF"/>
              </a:solidFill>
              <a:latin typeface="Arial Narrow"/>
              <a:ea typeface="Arial Narrow"/>
              <a:cs typeface="Arial Narrow"/>
              <a:sym typeface="Arial Narrow"/>
            </a:endParaRPr>
          </a:p>
          <a:p>
            <a:pPr>
              <a:buClr>
                <a:srgbClr val="000000"/>
              </a:buClr>
              <a:buSzPts val="1400"/>
            </a:pPr>
            <a:r>
              <a:rPr lang="en-US" sz="1950" b="1" dirty="0">
                <a:solidFill>
                  <a:srgbClr val="FFFFFF"/>
                </a:solidFill>
                <a:latin typeface="Arial Narrow"/>
                <a:ea typeface="Arial Narrow"/>
                <a:cs typeface="Arial Narrow"/>
                <a:sym typeface="Arial Narrow"/>
              </a:rPr>
              <a:t>NET ZERO INITIATIVE</a:t>
            </a:r>
            <a:endParaRPr sz="1517" b="1" dirty="0">
              <a:solidFill>
                <a:srgbClr val="FFFFFF"/>
              </a:solidFill>
              <a:latin typeface="Arial Narrow"/>
              <a:ea typeface="Arial Narrow"/>
              <a:cs typeface="Arial Narrow"/>
              <a:sym typeface="Arial Narrow"/>
            </a:endParaRPr>
          </a:p>
          <a:p>
            <a:pPr>
              <a:buClr>
                <a:srgbClr val="000000"/>
              </a:buClr>
              <a:buSzPts val="1200"/>
            </a:pPr>
            <a:r>
              <a:rPr lang="en-US" sz="1300" b="1" dirty="0">
                <a:solidFill>
                  <a:srgbClr val="FFFFFF"/>
                </a:solidFill>
                <a:latin typeface="Arial Narrow"/>
                <a:ea typeface="Arial Narrow"/>
                <a:cs typeface="Arial Narrow"/>
                <a:sym typeface="Arial Narrow"/>
              </a:rPr>
              <a:t>$135M committed by Monash</a:t>
            </a:r>
            <a:endParaRPr sz="1300" dirty="0">
              <a:solidFill>
                <a:srgbClr val="FFFFFF"/>
              </a:solidFill>
              <a:latin typeface="Arial Narrow"/>
              <a:ea typeface="Arial Narrow"/>
              <a:cs typeface="Arial Narrow"/>
              <a:sym typeface="Arial Narrow"/>
            </a:endParaRPr>
          </a:p>
          <a:p>
            <a:pPr>
              <a:buClr>
                <a:srgbClr val="000000"/>
              </a:buClr>
              <a:buSzPts val="1200"/>
            </a:pPr>
            <a:endParaRPr sz="1300" dirty="0">
              <a:solidFill>
                <a:srgbClr val="FFFFFF"/>
              </a:solidFill>
              <a:latin typeface="Arial Narrow"/>
              <a:ea typeface="Arial Narrow"/>
              <a:cs typeface="Arial Narrow"/>
              <a:sym typeface="Arial Narrow"/>
            </a:endParaRPr>
          </a:p>
        </p:txBody>
      </p:sp>
      <p:sp>
        <p:nvSpPr>
          <p:cNvPr id="742" name="Google Shape;742;p89"/>
          <p:cNvSpPr/>
          <p:nvPr/>
        </p:nvSpPr>
        <p:spPr>
          <a:xfrm>
            <a:off x="3941364" y="2944771"/>
            <a:ext cx="1817399" cy="1209650"/>
          </a:xfrm>
          <a:prstGeom prst="rect">
            <a:avLst/>
          </a:prstGeom>
          <a:gradFill>
            <a:gsLst>
              <a:gs pos="0">
                <a:srgbClr val="5193C8">
                  <a:alpha val="67058"/>
                </a:srgbClr>
              </a:gs>
              <a:gs pos="39000">
                <a:srgbClr val="007AC2">
                  <a:alpha val="38039"/>
                </a:srgbClr>
              </a:gs>
              <a:gs pos="70000">
                <a:srgbClr val="4472C4">
                  <a:alpha val="61176"/>
                </a:srgbClr>
              </a:gs>
              <a:gs pos="100000">
                <a:srgbClr val="01A1FF">
                  <a:alpha val="90980"/>
                </a:srgbClr>
              </a:gs>
            </a:gsLst>
            <a:lin ang="5400700" scaled="0"/>
          </a:gradFill>
          <a:ln>
            <a:noFill/>
          </a:ln>
        </p:spPr>
        <p:txBody>
          <a:bodyPr spcFirstLastPara="1" wrap="square" lIns="99044" tIns="99044" rIns="99044" bIns="99044" anchor="ctr" anchorCtr="0">
            <a:noAutofit/>
          </a:bodyPr>
          <a:lstStyle/>
          <a:p>
            <a:pPr>
              <a:buClr>
                <a:srgbClr val="000000"/>
              </a:buClr>
              <a:buSzPts val="1400"/>
            </a:pPr>
            <a:r>
              <a:rPr lang="en-US" sz="1517" b="1" dirty="0">
                <a:solidFill>
                  <a:srgbClr val="FFFFFF"/>
                </a:solidFill>
                <a:latin typeface="Arial Narrow"/>
                <a:ea typeface="Arial Narrow"/>
                <a:cs typeface="Arial Narrow"/>
                <a:sym typeface="Arial Narrow"/>
              </a:rPr>
              <a:t>WOODSIDE INNOVATION CENTRE</a:t>
            </a:r>
            <a:endParaRPr sz="1192" dirty="0">
              <a:solidFill>
                <a:srgbClr val="FFFFFF"/>
              </a:solidFill>
              <a:latin typeface="Arial"/>
              <a:ea typeface="Arial"/>
              <a:cs typeface="Arial"/>
              <a:sym typeface="Arial"/>
            </a:endParaRPr>
          </a:p>
          <a:p>
            <a:pPr>
              <a:buClr>
                <a:srgbClr val="000000"/>
              </a:buClr>
              <a:buSzPts val="1200"/>
            </a:pPr>
            <a:r>
              <a:rPr lang="en-US" sz="1300" b="1" dirty="0">
                <a:solidFill>
                  <a:srgbClr val="FFFFFF"/>
                </a:solidFill>
                <a:latin typeface="Arial Narrow"/>
                <a:ea typeface="Arial Narrow"/>
                <a:cs typeface="Arial Narrow"/>
                <a:sym typeface="Arial Narrow"/>
              </a:rPr>
              <a:t>$40 M</a:t>
            </a:r>
            <a:endParaRPr sz="1192" dirty="0">
              <a:solidFill>
                <a:srgbClr val="FFFFFF"/>
              </a:solidFill>
              <a:latin typeface="Arial"/>
              <a:ea typeface="Arial"/>
              <a:cs typeface="Arial"/>
              <a:sym typeface="Arial"/>
            </a:endParaRPr>
          </a:p>
        </p:txBody>
      </p:sp>
      <p:sp>
        <p:nvSpPr>
          <p:cNvPr id="743" name="Google Shape;743;p89"/>
          <p:cNvSpPr/>
          <p:nvPr/>
        </p:nvSpPr>
        <p:spPr>
          <a:xfrm>
            <a:off x="5946002" y="1604531"/>
            <a:ext cx="1908464" cy="1209649"/>
          </a:xfrm>
          <a:prstGeom prst="rect">
            <a:avLst/>
          </a:prstGeom>
          <a:gradFill>
            <a:gsLst>
              <a:gs pos="0">
                <a:srgbClr val="5193C8">
                  <a:alpha val="67058"/>
                </a:srgbClr>
              </a:gs>
              <a:gs pos="39000">
                <a:srgbClr val="007AC2">
                  <a:alpha val="38039"/>
                </a:srgbClr>
              </a:gs>
              <a:gs pos="70000">
                <a:srgbClr val="4472C4">
                  <a:alpha val="61176"/>
                </a:srgbClr>
              </a:gs>
              <a:gs pos="100000">
                <a:srgbClr val="01A1FF">
                  <a:alpha val="90980"/>
                </a:srgbClr>
              </a:gs>
            </a:gsLst>
            <a:lin ang="5400700" scaled="0"/>
          </a:gradFill>
          <a:ln>
            <a:noFill/>
          </a:ln>
        </p:spPr>
        <p:txBody>
          <a:bodyPr spcFirstLastPara="1" wrap="square" lIns="99044" tIns="99044" rIns="99044" bIns="99044" anchor="ctr" anchorCtr="0">
            <a:noAutofit/>
          </a:bodyPr>
          <a:lstStyle/>
          <a:p>
            <a:pPr>
              <a:buClr>
                <a:srgbClr val="000000"/>
              </a:buClr>
              <a:buSzPts val="1400"/>
            </a:pPr>
            <a:r>
              <a:rPr lang="en-US" sz="1517" b="1" dirty="0">
                <a:solidFill>
                  <a:srgbClr val="FFFFFF"/>
                </a:solidFill>
                <a:latin typeface="Arial Narrow"/>
                <a:ea typeface="Arial Narrow"/>
                <a:cs typeface="Arial Narrow"/>
                <a:sym typeface="Arial Narrow"/>
              </a:rPr>
              <a:t>AUSTRALIAN SYNCHROTRON</a:t>
            </a:r>
            <a:endParaRPr sz="1517" b="1" dirty="0">
              <a:solidFill>
                <a:srgbClr val="FFFFFF"/>
              </a:solidFill>
              <a:latin typeface="Arial Narrow"/>
              <a:ea typeface="Arial Narrow"/>
              <a:cs typeface="Arial Narrow"/>
              <a:sym typeface="Arial Narrow"/>
            </a:endParaRPr>
          </a:p>
          <a:p>
            <a:pPr>
              <a:buClr>
                <a:srgbClr val="000000"/>
              </a:buClr>
              <a:buSzPts val="1200"/>
            </a:pPr>
            <a:r>
              <a:rPr lang="en-US" sz="1300" dirty="0">
                <a:solidFill>
                  <a:srgbClr val="FFFFFF"/>
                </a:solidFill>
                <a:latin typeface="Arial Narrow"/>
                <a:ea typeface="Arial Narrow"/>
                <a:cs typeface="Arial Narrow"/>
                <a:sym typeface="Arial Narrow"/>
              </a:rPr>
              <a:t>$</a:t>
            </a:r>
            <a:r>
              <a:rPr lang="en-US" sz="1300" b="1" dirty="0">
                <a:solidFill>
                  <a:srgbClr val="FFFFFF"/>
                </a:solidFill>
                <a:latin typeface="Arial Narrow"/>
                <a:ea typeface="Arial Narrow"/>
                <a:cs typeface="Arial Narrow"/>
                <a:sym typeface="Arial Narrow"/>
              </a:rPr>
              <a:t>520M f</a:t>
            </a:r>
            <a:r>
              <a:rPr lang="en-US" sz="1300" dirty="0">
                <a:solidFill>
                  <a:srgbClr val="FFFFFF"/>
                </a:solidFill>
                <a:latin typeface="Arial Narrow"/>
                <a:ea typeface="Arial Narrow"/>
                <a:cs typeface="Arial Narrow"/>
                <a:sym typeface="Arial Narrow"/>
              </a:rPr>
              <a:t>unding from Federal  Government</a:t>
            </a:r>
            <a:endParaRPr sz="1300" dirty="0">
              <a:solidFill>
                <a:srgbClr val="FFFFFF"/>
              </a:solidFill>
              <a:latin typeface="Arial Narrow"/>
              <a:ea typeface="Arial Narrow"/>
              <a:cs typeface="Arial Narrow"/>
              <a:sym typeface="Arial Narrow"/>
            </a:endParaRPr>
          </a:p>
        </p:txBody>
      </p:sp>
      <p:sp>
        <p:nvSpPr>
          <p:cNvPr id="744" name="Google Shape;744;p89"/>
          <p:cNvSpPr/>
          <p:nvPr/>
        </p:nvSpPr>
        <p:spPr>
          <a:xfrm>
            <a:off x="7997075" y="1604530"/>
            <a:ext cx="1499118" cy="1209650"/>
          </a:xfrm>
          <a:prstGeom prst="rect">
            <a:avLst/>
          </a:prstGeom>
          <a:gradFill>
            <a:gsLst>
              <a:gs pos="0">
                <a:srgbClr val="5193C8">
                  <a:alpha val="67058"/>
                </a:srgbClr>
              </a:gs>
              <a:gs pos="39000">
                <a:srgbClr val="007AC2">
                  <a:alpha val="38039"/>
                </a:srgbClr>
              </a:gs>
              <a:gs pos="70000">
                <a:srgbClr val="4472C4">
                  <a:alpha val="61176"/>
                </a:srgbClr>
              </a:gs>
              <a:gs pos="100000">
                <a:srgbClr val="01A1FF">
                  <a:alpha val="90980"/>
                </a:srgbClr>
              </a:gs>
            </a:gsLst>
            <a:lin ang="5400700" scaled="0"/>
          </a:gradFill>
          <a:ln>
            <a:noFill/>
          </a:ln>
        </p:spPr>
        <p:txBody>
          <a:bodyPr spcFirstLastPara="1" wrap="square" lIns="99044" tIns="99044" rIns="99044" bIns="99044" anchor="ctr" anchorCtr="0">
            <a:noAutofit/>
          </a:bodyPr>
          <a:lstStyle/>
          <a:p>
            <a:pPr>
              <a:buClr>
                <a:srgbClr val="000000"/>
              </a:buClr>
              <a:buSzPts val="1400"/>
            </a:pPr>
            <a:endParaRPr lang="en-US" sz="1517" b="1" dirty="0">
              <a:solidFill>
                <a:srgbClr val="FFFFFF"/>
              </a:solidFill>
              <a:latin typeface="Arial Narrow"/>
              <a:ea typeface="Arial Narrow"/>
              <a:cs typeface="Arial Narrow"/>
              <a:sym typeface="Arial Narrow"/>
            </a:endParaRPr>
          </a:p>
          <a:p>
            <a:pPr>
              <a:buClr>
                <a:srgbClr val="000000"/>
              </a:buClr>
              <a:buSzPts val="1400"/>
            </a:pPr>
            <a:endParaRPr lang="en-US" sz="1517" b="1" dirty="0">
              <a:solidFill>
                <a:srgbClr val="FFFFFF"/>
              </a:solidFill>
              <a:latin typeface="Arial Narrow"/>
              <a:ea typeface="Arial Narrow"/>
              <a:cs typeface="Arial Narrow"/>
              <a:sym typeface="Arial Narrow"/>
            </a:endParaRPr>
          </a:p>
          <a:p>
            <a:pPr>
              <a:buClr>
                <a:srgbClr val="000000"/>
              </a:buClr>
              <a:buSzPts val="1400"/>
            </a:pPr>
            <a:r>
              <a:rPr lang="en-US" sz="1517" b="1" dirty="0">
                <a:solidFill>
                  <a:srgbClr val="FFFFFF"/>
                </a:solidFill>
                <a:latin typeface="Arial Narrow"/>
                <a:ea typeface="Arial Narrow"/>
                <a:cs typeface="Arial Narrow"/>
                <a:sym typeface="Arial Narrow"/>
              </a:rPr>
              <a:t>BOSCH OCEANIA HQ</a:t>
            </a:r>
            <a:endParaRPr sz="1517" b="1" dirty="0">
              <a:solidFill>
                <a:srgbClr val="FFFFFF"/>
              </a:solidFill>
              <a:latin typeface="Arial Narrow"/>
              <a:ea typeface="Arial Narrow"/>
              <a:cs typeface="Arial Narrow"/>
              <a:sym typeface="Arial Narrow"/>
            </a:endParaRPr>
          </a:p>
          <a:p>
            <a:pPr>
              <a:buClr>
                <a:srgbClr val="000000"/>
              </a:buClr>
              <a:buSzPts val="1200"/>
            </a:pPr>
            <a:r>
              <a:rPr lang="en-US" sz="1300" dirty="0">
                <a:solidFill>
                  <a:srgbClr val="FFFFFF"/>
                </a:solidFill>
                <a:latin typeface="Arial Narrow"/>
                <a:ea typeface="Arial Narrow"/>
                <a:cs typeface="Arial Narrow"/>
                <a:sym typeface="Arial Narrow"/>
              </a:rPr>
              <a:t>$40M invested in Bosch headquarters in Clayton</a:t>
            </a:r>
          </a:p>
          <a:p>
            <a:pPr>
              <a:buClr>
                <a:srgbClr val="000000"/>
              </a:buClr>
              <a:buSzPts val="1200"/>
            </a:pPr>
            <a:endParaRPr sz="1300" dirty="0">
              <a:solidFill>
                <a:srgbClr val="FFFFFF"/>
              </a:solidFill>
              <a:latin typeface="Arial Narrow"/>
              <a:ea typeface="Arial Narrow"/>
              <a:cs typeface="Arial Narrow"/>
              <a:sym typeface="Arial Narrow"/>
            </a:endParaRPr>
          </a:p>
          <a:p>
            <a:pPr>
              <a:buClr>
                <a:srgbClr val="000000"/>
              </a:buClr>
              <a:buSzPts val="1200"/>
            </a:pPr>
            <a:endParaRPr sz="1300" dirty="0">
              <a:solidFill>
                <a:srgbClr val="FFFFFF"/>
              </a:solidFill>
              <a:latin typeface="Arial Narrow"/>
              <a:ea typeface="Arial Narrow"/>
              <a:cs typeface="Arial Narrow"/>
              <a:sym typeface="Arial Narrow"/>
            </a:endParaRPr>
          </a:p>
        </p:txBody>
      </p:sp>
      <p:sp>
        <p:nvSpPr>
          <p:cNvPr id="745" name="Google Shape;745;p89"/>
          <p:cNvSpPr/>
          <p:nvPr/>
        </p:nvSpPr>
        <p:spPr>
          <a:xfrm>
            <a:off x="2408126" y="2929543"/>
            <a:ext cx="1390630" cy="1209650"/>
          </a:xfrm>
          <a:prstGeom prst="rect">
            <a:avLst/>
          </a:prstGeom>
          <a:gradFill>
            <a:gsLst>
              <a:gs pos="0">
                <a:srgbClr val="5193C8">
                  <a:alpha val="67058"/>
                </a:srgbClr>
              </a:gs>
              <a:gs pos="39000">
                <a:srgbClr val="007AC2">
                  <a:alpha val="38039"/>
                </a:srgbClr>
              </a:gs>
              <a:gs pos="70000">
                <a:srgbClr val="4472C4">
                  <a:alpha val="61176"/>
                </a:srgbClr>
              </a:gs>
              <a:gs pos="100000">
                <a:srgbClr val="01A1FF">
                  <a:alpha val="90980"/>
                </a:srgbClr>
              </a:gs>
            </a:gsLst>
            <a:lin ang="5400700" scaled="0"/>
          </a:gradFill>
          <a:ln>
            <a:noFill/>
          </a:ln>
        </p:spPr>
        <p:txBody>
          <a:bodyPr spcFirstLastPara="1" wrap="square" lIns="99044" tIns="99044" rIns="99044" bIns="99044" anchor="ctr" anchorCtr="0">
            <a:noAutofit/>
          </a:bodyPr>
          <a:lstStyle/>
          <a:p>
            <a:pPr>
              <a:buClr>
                <a:srgbClr val="000000"/>
              </a:buClr>
              <a:buSzPts val="1400"/>
            </a:pPr>
            <a:endParaRPr lang="en-US" sz="1517" b="1" dirty="0">
              <a:solidFill>
                <a:srgbClr val="FFFFFF"/>
              </a:solidFill>
              <a:latin typeface="Arial Narrow"/>
              <a:ea typeface="Arial Narrow"/>
              <a:cs typeface="Arial Narrow"/>
              <a:sym typeface="Arial Narrow"/>
            </a:endParaRPr>
          </a:p>
          <a:p>
            <a:pPr>
              <a:buClr>
                <a:srgbClr val="000000"/>
              </a:buClr>
              <a:buSzPts val="1400"/>
            </a:pPr>
            <a:endParaRPr lang="en-US" sz="1517" b="1" dirty="0">
              <a:solidFill>
                <a:srgbClr val="FFFFFF"/>
              </a:solidFill>
              <a:latin typeface="Arial Narrow"/>
              <a:ea typeface="Arial Narrow"/>
              <a:cs typeface="Arial Narrow"/>
              <a:sym typeface="Arial Narrow"/>
            </a:endParaRPr>
          </a:p>
          <a:p>
            <a:pPr>
              <a:buClr>
                <a:srgbClr val="000000"/>
              </a:buClr>
              <a:buSzPts val="1400"/>
            </a:pPr>
            <a:r>
              <a:rPr lang="en-US" sz="1517" b="1" dirty="0">
                <a:solidFill>
                  <a:srgbClr val="FFFFFF"/>
                </a:solidFill>
                <a:latin typeface="Arial Narrow"/>
                <a:ea typeface="Arial Narrow"/>
                <a:cs typeface="Arial Narrow"/>
                <a:sym typeface="Arial Narrow"/>
              </a:rPr>
              <a:t>BIOBANKING VICTORIA</a:t>
            </a:r>
            <a:endParaRPr sz="1517" b="1" dirty="0">
              <a:solidFill>
                <a:srgbClr val="FFFFFF"/>
              </a:solidFill>
              <a:latin typeface="Arial Narrow"/>
              <a:ea typeface="Arial Narrow"/>
              <a:cs typeface="Arial Narrow"/>
              <a:sym typeface="Arial Narrow"/>
            </a:endParaRPr>
          </a:p>
          <a:p>
            <a:pPr>
              <a:buClr>
                <a:srgbClr val="000000"/>
              </a:buClr>
              <a:buSzPts val="1200"/>
            </a:pPr>
            <a:r>
              <a:rPr lang="en-US" sz="1300" dirty="0">
                <a:solidFill>
                  <a:srgbClr val="FFFFFF"/>
                </a:solidFill>
                <a:latin typeface="Arial Narrow"/>
                <a:ea typeface="Arial Narrow"/>
                <a:cs typeface="Arial Narrow"/>
                <a:sym typeface="Arial Narrow"/>
              </a:rPr>
              <a:t>$</a:t>
            </a:r>
            <a:r>
              <a:rPr lang="en-US" sz="1300" b="1" dirty="0">
                <a:solidFill>
                  <a:srgbClr val="FFFFFF"/>
                </a:solidFill>
                <a:latin typeface="Arial Narrow"/>
                <a:ea typeface="Arial Narrow"/>
                <a:cs typeface="Arial Narrow"/>
                <a:sym typeface="Arial Narrow"/>
              </a:rPr>
              <a:t>1.5M </a:t>
            </a:r>
            <a:r>
              <a:rPr lang="en-US" sz="1300" dirty="0">
                <a:solidFill>
                  <a:srgbClr val="FFFFFF"/>
                </a:solidFill>
                <a:latin typeface="Arial Narrow"/>
                <a:ea typeface="Arial Narrow"/>
                <a:cs typeface="Arial Narrow"/>
                <a:sym typeface="Arial Narrow"/>
              </a:rPr>
              <a:t>funding from Victorian Government. </a:t>
            </a:r>
          </a:p>
          <a:p>
            <a:pPr>
              <a:buClr>
                <a:srgbClr val="000000"/>
              </a:buClr>
              <a:buSzPts val="1200"/>
            </a:pPr>
            <a:endParaRPr lang="en-US" sz="1300" dirty="0">
              <a:solidFill>
                <a:srgbClr val="FFFFFF"/>
              </a:solidFill>
              <a:latin typeface="Arial Narrow"/>
              <a:ea typeface="Arial Narrow"/>
              <a:cs typeface="Arial Narrow"/>
              <a:sym typeface="Arial Narrow"/>
            </a:endParaRPr>
          </a:p>
          <a:p>
            <a:pPr>
              <a:buClr>
                <a:srgbClr val="000000"/>
              </a:buClr>
              <a:buSzPts val="1200"/>
            </a:pPr>
            <a:endParaRPr sz="1300" dirty="0">
              <a:solidFill>
                <a:srgbClr val="FFFFFF"/>
              </a:solidFill>
              <a:latin typeface="Arial Narrow"/>
              <a:ea typeface="Arial Narrow"/>
              <a:cs typeface="Arial Narrow"/>
              <a:sym typeface="Arial Narrow"/>
            </a:endParaRPr>
          </a:p>
        </p:txBody>
      </p:sp>
      <p:pic>
        <p:nvPicPr>
          <p:cNvPr id="747" name="Google Shape;747;p89"/>
          <p:cNvPicPr preferRelativeResize="0"/>
          <p:nvPr/>
        </p:nvPicPr>
        <p:blipFill rotWithShape="1">
          <a:blip r:embed="rId3">
            <a:alphaModFix/>
          </a:blip>
          <a:srcRect l="19092" t="5513" r="11201" b="17486"/>
          <a:stretch/>
        </p:blipFill>
        <p:spPr>
          <a:xfrm>
            <a:off x="644556" y="4236923"/>
            <a:ext cx="2072850" cy="1346427"/>
          </a:xfrm>
          <a:prstGeom prst="rect">
            <a:avLst/>
          </a:prstGeom>
          <a:noFill/>
          <a:ln>
            <a:noFill/>
          </a:ln>
        </p:spPr>
      </p:pic>
      <p:sp>
        <p:nvSpPr>
          <p:cNvPr id="16" name="Google Shape;739;p89"/>
          <p:cNvSpPr/>
          <p:nvPr/>
        </p:nvSpPr>
        <p:spPr>
          <a:xfrm>
            <a:off x="7997074" y="2927307"/>
            <a:ext cx="1499118" cy="1209650"/>
          </a:xfrm>
          <a:prstGeom prst="rect">
            <a:avLst/>
          </a:prstGeom>
          <a:gradFill>
            <a:gsLst>
              <a:gs pos="0">
                <a:srgbClr val="5193C8">
                  <a:alpha val="67058"/>
                </a:srgbClr>
              </a:gs>
              <a:gs pos="39000">
                <a:srgbClr val="007AC2">
                  <a:alpha val="38039"/>
                </a:srgbClr>
              </a:gs>
              <a:gs pos="70000">
                <a:srgbClr val="4472C4">
                  <a:alpha val="61176"/>
                </a:srgbClr>
              </a:gs>
              <a:gs pos="100000">
                <a:srgbClr val="01A1FF">
                  <a:alpha val="90980"/>
                </a:srgbClr>
              </a:gs>
            </a:gsLst>
            <a:lin ang="5400700" scaled="0"/>
          </a:gradFill>
          <a:ln>
            <a:noFill/>
          </a:ln>
        </p:spPr>
        <p:txBody>
          <a:bodyPr spcFirstLastPara="1" wrap="square" lIns="99044" tIns="99044" rIns="99044" bIns="99044" anchor="ctr" anchorCtr="0">
            <a:noAutofit/>
          </a:bodyPr>
          <a:lstStyle/>
          <a:p>
            <a:pPr>
              <a:buClr>
                <a:srgbClr val="000000"/>
              </a:buClr>
              <a:buSzPts val="1400"/>
            </a:pPr>
            <a:r>
              <a:rPr lang="en-AU" sz="1950" b="1" dirty="0">
                <a:solidFill>
                  <a:srgbClr val="FFFFFF"/>
                </a:solidFill>
                <a:latin typeface="Arial Narrow"/>
                <a:ea typeface="Arial Narrow"/>
                <a:cs typeface="Arial Narrow"/>
                <a:sym typeface="Arial Narrow"/>
              </a:rPr>
              <a:t>MONASH SPORT</a:t>
            </a:r>
            <a:endParaRPr sz="1517" b="1" dirty="0">
              <a:solidFill>
                <a:srgbClr val="FFFFFF"/>
              </a:solidFill>
              <a:latin typeface="Arial Narrow"/>
              <a:ea typeface="Arial Narrow"/>
              <a:cs typeface="Arial Narrow"/>
              <a:sym typeface="Arial Narrow"/>
            </a:endParaRPr>
          </a:p>
          <a:p>
            <a:pPr>
              <a:buClr>
                <a:srgbClr val="000000"/>
              </a:buClr>
              <a:buSzPts val="1200"/>
            </a:pPr>
            <a:r>
              <a:rPr lang="en-US" sz="1300" dirty="0">
                <a:solidFill>
                  <a:srgbClr val="FFFFFF"/>
                </a:solidFill>
                <a:latin typeface="Arial Narrow"/>
                <a:ea typeface="Arial Narrow"/>
                <a:cs typeface="Arial Narrow"/>
                <a:sym typeface="Arial Narrow"/>
              </a:rPr>
              <a:t>$</a:t>
            </a:r>
            <a:r>
              <a:rPr lang="en-US" sz="1300" b="1" dirty="0">
                <a:solidFill>
                  <a:srgbClr val="FFFFFF"/>
                </a:solidFill>
                <a:latin typeface="Arial Narrow"/>
                <a:ea typeface="Arial Narrow"/>
                <a:cs typeface="Arial Narrow"/>
                <a:sym typeface="Arial Narrow"/>
              </a:rPr>
              <a:t>23m</a:t>
            </a:r>
            <a:r>
              <a:rPr lang="en-US" sz="1300" dirty="0">
                <a:solidFill>
                  <a:srgbClr val="FFFFFF"/>
                </a:solidFill>
                <a:latin typeface="Arial Narrow"/>
                <a:ea typeface="Arial Narrow"/>
                <a:cs typeface="Arial Narrow"/>
                <a:sym typeface="Arial Narrow"/>
              </a:rPr>
              <a:t> by Monash University</a:t>
            </a:r>
            <a:endParaRPr sz="1300" dirty="0">
              <a:solidFill>
                <a:srgbClr val="FFFFFF"/>
              </a:solidFill>
              <a:latin typeface="Arial Narrow"/>
              <a:ea typeface="Arial Narrow"/>
              <a:cs typeface="Arial Narrow"/>
              <a:sym typeface="Arial Narrow"/>
            </a:endParaRPr>
          </a:p>
          <a:p>
            <a:pPr>
              <a:buClr>
                <a:srgbClr val="000000"/>
              </a:buClr>
              <a:buSzPts val="1200"/>
            </a:pPr>
            <a:endParaRPr sz="1300" dirty="0">
              <a:solidFill>
                <a:srgbClr val="FFFFFF"/>
              </a:solidFill>
              <a:latin typeface="Arial Narrow"/>
              <a:ea typeface="Arial Narrow"/>
              <a:cs typeface="Arial Narrow"/>
              <a:sym typeface="Arial Narrow"/>
            </a:endParaRPr>
          </a:p>
        </p:txBody>
      </p:sp>
      <p:pic>
        <p:nvPicPr>
          <p:cNvPr id="2" name="Picture 1"/>
          <p:cNvPicPr>
            <a:picLocks noChangeAspect="1"/>
          </p:cNvPicPr>
          <p:nvPr/>
        </p:nvPicPr>
        <p:blipFill>
          <a:blip r:embed="rId4"/>
          <a:stretch>
            <a:fillRect/>
          </a:stretch>
        </p:blipFill>
        <p:spPr>
          <a:xfrm>
            <a:off x="2726994" y="1614378"/>
            <a:ext cx="1545470" cy="1209649"/>
          </a:xfrm>
          <a:prstGeom prst="rect">
            <a:avLst/>
          </a:prstGeom>
        </p:spPr>
      </p:pic>
      <p:pic>
        <p:nvPicPr>
          <p:cNvPr id="3" name="Picture 2">
            <a:extLst>
              <a:ext uri="{FF2B5EF4-FFF2-40B4-BE49-F238E27FC236}">
                <a16:creationId xmlns:a16="http://schemas.microsoft.com/office/drawing/2014/main" id="{EA1C88D6-B081-48F2-A01B-16DF450E9317}"/>
              </a:ext>
            </a:extLst>
          </p:cNvPr>
          <p:cNvPicPr>
            <a:picLocks noChangeAspect="1"/>
          </p:cNvPicPr>
          <p:nvPr/>
        </p:nvPicPr>
        <p:blipFill>
          <a:blip r:embed="rId5"/>
          <a:stretch>
            <a:fillRect/>
          </a:stretch>
        </p:blipFill>
        <p:spPr>
          <a:xfrm>
            <a:off x="4827383" y="4304199"/>
            <a:ext cx="2072850" cy="1431721"/>
          </a:xfrm>
          <a:prstGeom prst="rect">
            <a:avLst/>
          </a:prstGeom>
        </p:spPr>
      </p:pic>
    </p:spTree>
    <p:extLst>
      <p:ext uri="{BB962C8B-B14F-4D97-AF65-F5344CB8AC3E}">
        <p14:creationId xmlns:p14="http://schemas.microsoft.com/office/powerpoint/2010/main" val="2014051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1DDEA2-1746-428D-8F4C-06A2C48E5F5A}"/>
              </a:ext>
            </a:extLst>
          </p:cNvPr>
          <p:cNvPicPr>
            <a:picLocks noChangeAspect="1"/>
          </p:cNvPicPr>
          <p:nvPr/>
        </p:nvPicPr>
        <p:blipFill>
          <a:blip r:embed="rId2"/>
          <a:stretch>
            <a:fillRect/>
          </a:stretch>
        </p:blipFill>
        <p:spPr>
          <a:xfrm>
            <a:off x="7604673" y="108510"/>
            <a:ext cx="2011854" cy="859611"/>
          </a:xfrm>
          <a:prstGeom prst="rect">
            <a:avLst/>
          </a:prstGeom>
        </p:spPr>
      </p:pic>
      <p:sp>
        <p:nvSpPr>
          <p:cNvPr id="2" name="TextBox 1">
            <a:extLst>
              <a:ext uri="{FF2B5EF4-FFF2-40B4-BE49-F238E27FC236}">
                <a16:creationId xmlns:a16="http://schemas.microsoft.com/office/drawing/2014/main" id="{B7556167-6E35-4097-A677-F8ADE97D5898}"/>
              </a:ext>
            </a:extLst>
          </p:cNvPr>
          <p:cNvSpPr txBox="1"/>
          <p:nvPr/>
        </p:nvSpPr>
        <p:spPr>
          <a:xfrm>
            <a:off x="2516480" y="1997839"/>
            <a:ext cx="5619135" cy="1938992"/>
          </a:xfrm>
          <a:prstGeom prst="rect">
            <a:avLst/>
          </a:prstGeom>
          <a:noFill/>
        </p:spPr>
        <p:txBody>
          <a:bodyPr wrap="square" rtlCol="0">
            <a:spAutoFit/>
          </a:bodyPr>
          <a:lstStyle/>
          <a:p>
            <a:r>
              <a:rPr lang="en-AU" sz="6000" b="1" dirty="0"/>
              <a:t>Comments and questions </a:t>
            </a:r>
          </a:p>
        </p:txBody>
      </p:sp>
    </p:spTree>
    <p:extLst>
      <p:ext uri="{BB962C8B-B14F-4D97-AF65-F5344CB8AC3E}">
        <p14:creationId xmlns:p14="http://schemas.microsoft.com/office/powerpoint/2010/main" val="1620826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60537" y="315273"/>
            <a:ext cx="9410700" cy="598488"/>
          </a:xfrm>
          <a:prstGeom prst="rect">
            <a:avLst/>
          </a:prstGeom>
        </p:spPr>
        <p:txBody>
          <a:bodyPr/>
          <a:lstStyle/>
          <a:p>
            <a:r>
              <a:rPr lang="en-US" sz="2400" b="1" dirty="0">
                <a:latin typeface="Arial Narrow" panose="020B0606020202030204" pitchFamily="34" charset="0"/>
              </a:rPr>
              <a:t>Connecting Organisations for Societal Impact</a:t>
            </a:r>
          </a:p>
        </p:txBody>
      </p:sp>
      <p:sp>
        <p:nvSpPr>
          <p:cNvPr id="5" name="Text Placeholder 4"/>
          <p:cNvSpPr>
            <a:spLocks noGrp="1"/>
          </p:cNvSpPr>
          <p:nvPr>
            <p:ph type="body" sz="quarter" idx="4294967295"/>
          </p:nvPr>
        </p:nvSpPr>
        <p:spPr>
          <a:xfrm>
            <a:off x="360537" y="913761"/>
            <a:ext cx="9410700" cy="3702484"/>
          </a:xfrm>
          <a:prstGeom prst="rect">
            <a:avLst/>
          </a:prstGeom>
        </p:spPr>
        <p:txBody>
          <a:bodyPr/>
          <a:lstStyle/>
          <a:p>
            <a:pPr algn="ctr"/>
            <a:r>
              <a:rPr lang="en-US" i="1" dirty="0"/>
              <a:t>Session 1</a:t>
            </a:r>
          </a:p>
          <a:p>
            <a:pPr algn="ctr"/>
            <a:endParaRPr lang="en-US" b="1" dirty="0"/>
          </a:p>
          <a:p>
            <a:pPr marL="285750" indent="-285750">
              <a:buFont typeface="Wingdings" panose="05000000000000000000" pitchFamily="2" charset="2"/>
              <a:buChar char="Ø"/>
            </a:pPr>
            <a:r>
              <a:rPr lang="en-US" b="1" dirty="0"/>
              <a:t>About Monash University</a:t>
            </a:r>
          </a:p>
          <a:p>
            <a:pPr marL="285750" indent="-285750">
              <a:buFont typeface="Wingdings" panose="05000000000000000000" pitchFamily="2" charset="2"/>
              <a:buChar char="Ø"/>
            </a:pPr>
            <a:r>
              <a:rPr lang="en-US" b="1" dirty="0"/>
              <a:t>Projecting an external message to develop relationships with government and business</a:t>
            </a:r>
          </a:p>
          <a:p>
            <a:pPr marL="285750" indent="-285750">
              <a:buFont typeface="Wingdings" panose="05000000000000000000" pitchFamily="2" charset="2"/>
              <a:buChar char="Ø"/>
            </a:pPr>
            <a:r>
              <a:rPr lang="en-US" b="1" dirty="0"/>
              <a:t>Leveraging Infrastructure and enhancing collaboration</a:t>
            </a:r>
          </a:p>
          <a:p>
            <a:pPr marL="285750" indent="-285750">
              <a:buFont typeface="Wingdings" panose="05000000000000000000" pitchFamily="2" charset="2"/>
              <a:buChar char="Ø"/>
            </a:pPr>
            <a:r>
              <a:rPr lang="en-US" b="1" dirty="0"/>
              <a:t>The big picture – how to attract investment</a:t>
            </a:r>
          </a:p>
          <a:p>
            <a:endParaRPr lang="en-US" b="1" i="1" dirty="0"/>
          </a:p>
          <a:p>
            <a:pPr algn="ctr"/>
            <a:r>
              <a:rPr lang="en-US" b="1" i="1" dirty="0">
                <a:solidFill>
                  <a:srgbClr val="FF0000"/>
                </a:solidFill>
              </a:rPr>
              <a:t>Session 2 </a:t>
            </a:r>
          </a:p>
          <a:p>
            <a:pPr algn="ctr"/>
            <a:endParaRPr lang="en-US" b="1" i="1" dirty="0"/>
          </a:p>
          <a:p>
            <a:pPr algn="ctr"/>
            <a:r>
              <a:rPr lang="en-US" b="1" dirty="0"/>
              <a:t>Group discussion </a:t>
            </a:r>
          </a:p>
          <a:p>
            <a:pPr algn="ctr"/>
            <a:endParaRPr lang="en-US" b="1" dirty="0"/>
          </a:p>
          <a:p>
            <a:pPr marL="285750" indent="-285750">
              <a:buFont typeface="Wingdings" panose="05000000000000000000" pitchFamily="2" charset="2"/>
              <a:buChar char="Ø"/>
            </a:pPr>
            <a:r>
              <a:rPr lang="en-US" b="1" dirty="0"/>
              <a:t>Group discussion </a:t>
            </a:r>
          </a:p>
          <a:p>
            <a:pPr marL="285750" indent="-285750">
              <a:buFont typeface="Wingdings" panose="05000000000000000000" pitchFamily="2" charset="2"/>
              <a:buChar char="Ø"/>
            </a:pPr>
            <a:r>
              <a:rPr lang="en-US" b="1" dirty="0">
                <a:solidFill>
                  <a:srgbClr val="7030A0"/>
                </a:solidFill>
              </a:rPr>
              <a:t>Science and Technology for good in a COVID world. Adapting in times of crisis </a:t>
            </a:r>
            <a:r>
              <a:rPr lang="en-US" b="1" dirty="0"/>
              <a:t>-  Refining your plans as you seek to project a situational dependent message, leverage assets in a time of fiscal prudence and aspire to have impact as technology, innovation and science come to the forefront of community need. </a:t>
            </a:r>
          </a:p>
          <a:p>
            <a:pPr marL="285750" indent="-285750">
              <a:buFont typeface="Wingdings" panose="05000000000000000000" pitchFamily="2" charset="2"/>
              <a:buChar char="Ø"/>
            </a:pPr>
            <a:endParaRPr lang="en-US" b="1" dirty="0"/>
          </a:p>
          <a:p>
            <a:endParaRPr lang="en-US" b="1" i="1" dirty="0"/>
          </a:p>
          <a:p>
            <a:pPr algn="ctr"/>
            <a:endParaRPr lang="en-US" b="1" i="1" dirty="0"/>
          </a:p>
          <a:p>
            <a:pPr marL="285750" indent="-285750">
              <a:buFont typeface="Arial" panose="020B0604020202020204" pitchFamily="34" charset="0"/>
              <a:buChar char="•"/>
            </a:pPr>
            <a:endParaRPr lang="en-AU" dirty="0"/>
          </a:p>
          <a:p>
            <a:endParaRPr lang="en-AU" dirty="0"/>
          </a:p>
        </p:txBody>
      </p:sp>
      <p:pic>
        <p:nvPicPr>
          <p:cNvPr id="2" name="Picture 1">
            <a:extLst>
              <a:ext uri="{FF2B5EF4-FFF2-40B4-BE49-F238E27FC236}">
                <a16:creationId xmlns:a16="http://schemas.microsoft.com/office/drawing/2014/main" id="{BA9F5228-31BC-442C-AF15-3D61D6C82E75}"/>
              </a:ext>
            </a:extLst>
          </p:cNvPr>
          <p:cNvPicPr>
            <a:picLocks noChangeAspect="1"/>
          </p:cNvPicPr>
          <p:nvPr/>
        </p:nvPicPr>
        <p:blipFill>
          <a:blip r:embed="rId3"/>
          <a:stretch>
            <a:fillRect/>
          </a:stretch>
        </p:blipFill>
        <p:spPr>
          <a:xfrm>
            <a:off x="360536" y="5008138"/>
            <a:ext cx="2475612" cy="1605981"/>
          </a:xfrm>
          <a:prstGeom prst="rect">
            <a:avLst/>
          </a:prstGeom>
        </p:spPr>
      </p:pic>
      <p:pic>
        <p:nvPicPr>
          <p:cNvPr id="4" name="Picture 3">
            <a:extLst>
              <a:ext uri="{FF2B5EF4-FFF2-40B4-BE49-F238E27FC236}">
                <a16:creationId xmlns:a16="http://schemas.microsoft.com/office/drawing/2014/main" id="{D800B3F2-A2CC-4CE1-A2CE-E218FE31A25C}"/>
              </a:ext>
            </a:extLst>
          </p:cNvPr>
          <p:cNvPicPr>
            <a:picLocks noChangeAspect="1"/>
          </p:cNvPicPr>
          <p:nvPr/>
        </p:nvPicPr>
        <p:blipFill>
          <a:blip r:embed="rId4"/>
          <a:stretch>
            <a:fillRect/>
          </a:stretch>
        </p:blipFill>
        <p:spPr>
          <a:xfrm>
            <a:off x="3293807" y="5008138"/>
            <a:ext cx="2610004" cy="1605981"/>
          </a:xfrm>
          <a:prstGeom prst="rect">
            <a:avLst/>
          </a:prstGeom>
        </p:spPr>
      </p:pic>
      <p:pic>
        <p:nvPicPr>
          <p:cNvPr id="6" name="Picture 5">
            <a:extLst>
              <a:ext uri="{FF2B5EF4-FFF2-40B4-BE49-F238E27FC236}">
                <a16:creationId xmlns:a16="http://schemas.microsoft.com/office/drawing/2014/main" id="{D6B7658E-C832-42BA-8383-D9DCDCA74C60}"/>
              </a:ext>
            </a:extLst>
          </p:cNvPr>
          <p:cNvPicPr>
            <a:picLocks noChangeAspect="1"/>
          </p:cNvPicPr>
          <p:nvPr/>
        </p:nvPicPr>
        <p:blipFill>
          <a:blip r:embed="rId5"/>
          <a:stretch>
            <a:fillRect/>
          </a:stretch>
        </p:blipFill>
        <p:spPr>
          <a:xfrm>
            <a:off x="6361470" y="5011295"/>
            <a:ext cx="2855077" cy="1605981"/>
          </a:xfrm>
          <a:prstGeom prst="rect">
            <a:avLst/>
          </a:prstGeom>
        </p:spPr>
      </p:pic>
      <p:sp>
        <p:nvSpPr>
          <p:cNvPr id="8" name="Rectangle 7">
            <a:extLst>
              <a:ext uri="{FF2B5EF4-FFF2-40B4-BE49-F238E27FC236}">
                <a16:creationId xmlns:a16="http://schemas.microsoft.com/office/drawing/2014/main" id="{558134FA-3481-49B7-B09B-661AC5172CB7}"/>
              </a:ext>
            </a:extLst>
          </p:cNvPr>
          <p:cNvSpPr/>
          <p:nvPr/>
        </p:nvSpPr>
        <p:spPr>
          <a:xfrm>
            <a:off x="7508267" y="3657289"/>
            <a:ext cx="248786" cy="369332"/>
          </a:xfrm>
          <a:prstGeom prst="rect">
            <a:avLst/>
          </a:prstGeom>
        </p:spPr>
        <p:txBody>
          <a:bodyPr wrap="none">
            <a:spAutoFit/>
          </a:bodyPr>
          <a:lstStyle/>
          <a:p>
            <a:r>
              <a:rPr lang="en-AU" dirty="0"/>
              <a:t> </a:t>
            </a:r>
          </a:p>
        </p:txBody>
      </p:sp>
      <p:sp>
        <p:nvSpPr>
          <p:cNvPr id="9" name="Rectangle 8">
            <a:extLst>
              <a:ext uri="{FF2B5EF4-FFF2-40B4-BE49-F238E27FC236}">
                <a16:creationId xmlns:a16="http://schemas.microsoft.com/office/drawing/2014/main" id="{2FDA0481-7C01-46D8-8B55-22281D7CBFF6}"/>
              </a:ext>
            </a:extLst>
          </p:cNvPr>
          <p:cNvSpPr/>
          <p:nvPr/>
        </p:nvSpPr>
        <p:spPr>
          <a:xfrm>
            <a:off x="4828607" y="3244334"/>
            <a:ext cx="248786" cy="369332"/>
          </a:xfrm>
          <a:prstGeom prst="rect">
            <a:avLst/>
          </a:prstGeom>
        </p:spPr>
        <p:txBody>
          <a:bodyPr wrap="none">
            <a:spAutoFit/>
          </a:bodyPr>
          <a:lstStyle/>
          <a:p>
            <a:r>
              <a:rPr lang="en-AU" dirty="0"/>
              <a:t> </a:t>
            </a:r>
          </a:p>
        </p:txBody>
      </p:sp>
    </p:spTree>
    <p:extLst>
      <p:ext uri="{BB962C8B-B14F-4D97-AF65-F5344CB8AC3E}">
        <p14:creationId xmlns:p14="http://schemas.microsoft.com/office/powerpoint/2010/main" val="360316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0231" y="968121"/>
            <a:ext cx="9065538" cy="5236918"/>
          </a:xfrm>
          <a:prstGeom prst="rect">
            <a:avLst/>
          </a:prstGeom>
        </p:spPr>
      </p:pic>
      <p:pic>
        <p:nvPicPr>
          <p:cNvPr id="3" name="Picture 2">
            <a:extLst>
              <a:ext uri="{FF2B5EF4-FFF2-40B4-BE49-F238E27FC236}">
                <a16:creationId xmlns:a16="http://schemas.microsoft.com/office/drawing/2014/main" id="{061DDEA2-1746-428D-8F4C-06A2C48E5F5A}"/>
              </a:ext>
            </a:extLst>
          </p:cNvPr>
          <p:cNvPicPr>
            <a:picLocks noChangeAspect="1"/>
          </p:cNvPicPr>
          <p:nvPr/>
        </p:nvPicPr>
        <p:blipFill>
          <a:blip r:embed="rId3"/>
          <a:stretch>
            <a:fillRect/>
          </a:stretch>
        </p:blipFill>
        <p:spPr>
          <a:xfrm>
            <a:off x="7604673" y="108510"/>
            <a:ext cx="2011854" cy="859611"/>
          </a:xfrm>
          <a:prstGeom prst="rect">
            <a:avLst/>
          </a:prstGeom>
        </p:spPr>
      </p:pic>
      <p:sp>
        <p:nvSpPr>
          <p:cNvPr id="5" name="TextBox 4">
            <a:extLst>
              <a:ext uri="{FF2B5EF4-FFF2-40B4-BE49-F238E27FC236}">
                <a16:creationId xmlns:a16="http://schemas.microsoft.com/office/drawing/2014/main" id="{1752D79F-6D66-4ACE-8446-C14C4D427E02}"/>
              </a:ext>
            </a:extLst>
          </p:cNvPr>
          <p:cNvSpPr txBox="1"/>
          <p:nvPr/>
        </p:nvSpPr>
        <p:spPr>
          <a:xfrm>
            <a:off x="619432" y="108509"/>
            <a:ext cx="5088194" cy="461665"/>
          </a:xfrm>
          <a:prstGeom prst="rect">
            <a:avLst/>
          </a:prstGeom>
          <a:noFill/>
        </p:spPr>
        <p:txBody>
          <a:bodyPr wrap="square" rtlCol="0">
            <a:spAutoFit/>
          </a:bodyPr>
          <a:lstStyle/>
          <a:p>
            <a:r>
              <a:rPr lang="en-AU" sz="2400" b="1" dirty="0"/>
              <a:t>Monash Strategic Plan </a:t>
            </a:r>
          </a:p>
        </p:txBody>
      </p:sp>
    </p:spTree>
    <p:extLst>
      <p:ext uri="{BB962C8B-B14F-4D97-AF65-F5344CB8AC3E}">
        <p14:creationId xmlns:p14="http://schemas.microsoft.com/office/powerpoint/2010/main" val="3319343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173667" y="289368"/>
            <a:ext cx="9410700" cy="598488"/>
          </a:xfrm>
          <a:prstGeom prst="rect">
            <a:avLst/>
          </a:prstGeom>
        </p:spPr>
        <p:txBody>
          <a:bodyPr/>
          <a:lstStyle/>
          <a:p>
            <a:r>
              <a:rPr lang="en-US" sz="2400" b="1" dirty="0"/>
              <a:t>Monash University is named after </a:t>
            </a:r>
            <a:br>
              <a:rPr lang="en-US" sz="2400" b="1" dirty="0"/>
            </a:br>
            <a:r>
              <a:rPr lang="en-US" sz="2400" b="1" dirty="0"/>
              <a:t>General Sir John Monash</a:t>
            </a:r>
          </a:p>
        </p:txBody>
      </p:sp>
      <p:pic>
        <p:nvPicPr>
          <p:cNvPr id="2" name="Picture 1">
            <a:extLst>
              <a:ext uri="{FF2B5EF4-FFF2-40B4-BE49-F238E27FC236}">
                <a16:creationId xmlns:a16="http://schemas.microsoft.com/office/drawing/2014/main" id="{1F31E4BF-00AF-44B3-BBE9-055D10C0C4C6}"/>
              </a:ext>
            </a:extLst>
          </p:cNvPr>
          <p:cNvPicPr>
            <a:picLocks noChangeAspect="1"/>
          </p:cNvPicPr>
          <p:nvPr/>
        </p:nvPicPr>
        <p:blipFill>
          <a:blip r:embed="rId3"/>
          <a:stretch>
            <a:fillRect/>
          </a:stretch>
        </p:blipFill>
        <p:spPr>
          <a:xfrm>
            <a:off x="422883" y="2129140"/>
            <a:ext cx="3874028" cy="2310330"/>
          </a:xfrm>
          <a:prstGeom prst="rect">
            <a:avLst/>
          </a:prstGeom>
        </p:spPr>
      </p:pic>
      <p:sp>
        <p:nvSpPr>
          <p:cNvPr id="6" name="TextBox 5">
            <a:extLst>
              <a:ext uri="{FF2B5EF4-FFF2-40B4-BE49-F238E27FC236}">
                <a16:creationId xmlns:a16="http://schemas.microsoft.com/office/drawing/2014/main" id="{C0347A9E-337C-42E1-AB25-96F574B81B46}"/>
              </a:ext>
            </a:extLst>
          </p:cNvPr>
          <p:cNvSpPr txBox="1"/>
          <p:nvPr/>
        </p:nvSpPr>
        <p:spPr>
          <a:xfrm>
            <a:off x="321634" y="4654576"/>
            <a:ext cx="4343400" cy="1026178"/>
          </a:xfrm>
          <a:prstGeom prst="rect">
            <a:avLst/>
          </a:prstGeom>
          <a:noFill/>
        </p:spPr>
        <p:txBody>
          <a:bodyPr wrap="square" rtlCol="0">
            <a:spAutoFit/>
          </a:bodyPr>
          <a:lstStyle/>
          <a:p>
            <a:pPr defTabSz="990570">
              <a:buClr>
                <a:srgbClr val="000000"/>
              </a:buClr>
            </a:pPr>
            <a:r>
              <a:rPr lang="en-US" sz="1517" kern="0" dirty="0">
                <a:solidFill>
                  <a:srgbClr val="000000"/>
                </a:solidFill>
                <a:latin typeface="Arial"/>
                <a:cs typeface="Arial"/>
                <a:sym typeface="Arial"/>
              </a:rPr>
              <a:t>On 12 August 1918, at Château de Bertangles, Monash was knighted as a Knight Commander </a:t>
            </a:r>
            <a:br>
              <a:rPr lang="en-US" sz="1517" kern="0" dirty="0">
                <a:solidFill>
                  <a:srgbClr val="000000"/>
                </a:solidFill>
                <a:latin typeface="Arial"/>
                <a:cs typeface="Arial"/>
                <a:sym typeface="Arial"/>
              </a:rPr>
            </a:br>
            <a:r>
              <a:rPr lang="en-US" sz="1517" kern="0" dirty="0">
                <a:solidFill>
                  <a:srgbClr val="000000"/>
                </a:solidFill>
                <a:latin typeface="Arial"/>
                <a:cs typeface="Arial"/>
                <a:sym typeface="Arial"/>
              </a:rPr>
              <a:t>of the Order of the Bath on the battlefield by </a:t>
            </a:r>
            <a:br>
              <a:rPr lang="en-US" sz="1517" kern="0" dirty="0">
                <a:solidFill>
                  <a:srgbClr val="000000"/>
                </a:solidFill>
                <a:latin typeface="Arial"/>
                <a:cs typeface="Arial"/>
                <a:sym typeface="Arial"/>
              </a:rPr>
            </a:br>
            <a:r>
              <a:rPr lang="en-US" sz="1517" kern="0" dirty="0">
                <a:solidFill>
                  <a:srgbClr val="000000"/>
                </a:solidFill>
                <a:latin typeface="Arial"/>
                <a:cs typeface="Arial"/>
                <a:sym typeface="Arial"/>
              </a:rPr>
              <a:t>King George V.</a:t>
            </a:r>
          </a:p>
        </p:txBody>
      </p:sp>
      <p:sp>
        <p:nvSpPr>
          <p:cNvPr id="7" name="TextBox 6">
            <a:extLst>
              <a:ext uri="{FF2B5EF4-FFF2-40B4-BE49-F238E27FC236}">
                <a16:creationId xmlns:a16="http://schemas.microsoft.com/office/drawing/2014/main" id="{B37B3B3A-B480-4375-9928-361F162D9085}"/>
              </a:ext>
            </a:extLst>
          </p:cNvPr>
          <p:cNvSpPr txBox="1"/>
          <p:nvPr/>
        </p:nvSpPr>
        <p:spPr>
          <a:xfrm>
            <a:off x="5460407" y="1310525"/>
            <a:ext cx="4244278" cy="1726563"/>
          </a:xfrm>
          <a:prstGeom prst="rect">
            <a:avLst/>
          </a:prstGeom>
          <a:noFill/>
        </p:spPr>
        <p:txBody>
          <a:bodyPr wrap="square" rtlCol="0">
            <a:spAutoFit/>
          </a:bodyPr>
          <a:lstStyle/>
          <a:p>
            <a:pPr defTabSz="990570">
              <a:buClr>
                <a:srgbClr val="000000"/>
              </a:buClr>
            </a:pPr>
            <a:r>
              <a:rPr lang="en-US" sz="1517" kern="0" dirty="0">
                <a:solidFill>
                  <a:srgbClr val="000000"/>
                </a:solidFill>
                <a:latin typeface="Arial"/>
                <a:cs typeface="Arial"/>
                <a:sym typeface="Arial"/>
              </a:rPr>
              <a:t>The Sir John Monash Centre is a museum and that commemorates Australian servicemen and women who served on the Western Front during the First World War. The centre, located near the village of Villers-Bretonneux (Somme) in northern France, Australian National Memorial and within the military cemetery.</a:t>
            </a:r>
          </a:p>
        </p:txBody>
      </p:sp>
      <p:pic>
        <p:nvPicPr>
          <p:cNvPr id="5" name="Picture 4">
            <a:extLst>
              <a:ext uri="{FF2B5EF4-FFF2-40B4-BE49-F238E27FC236}">
                <a16:creationId xmlns:a16="http://schemas.microsoft.com/office/drawing/2014/main" id="{37C8A2A9-C384-45B1-9728-2C8224DF679E}"/>
              </a:ext>
            </a:extLst>
          </p:cNvPr>
          <p:cNvPicPr>
            <a:picLocks noChangeAspect="1"/>
          </p:cNvPicPr>
          <p:nvPr/>
        </p:nvPicPr>
        <p:blipFill>
          <a:blip r:embed="rId4"/>
          <a:stretch>
            <a:fillRect/>
          </a:stretch>
        </p:blipFill>
        <p:spPr>
          <a:xfrm>
            <a:off x="5361285" y="3248694"/>
            <a:ext cx="4343400" cy="3257550"/>
          </a:xfrm>
          <a:prstGeom prst="rect">
            <a:avLst/>
          </a:prstGeom>
        </p:spPr>
      </p:pic>
    </p:spTree>
    <p:extLst>
      <p:ext uri="{BB962C8B-B14F-4D97-AF65-F5344CB8AC3E}">
        <p14:creationId xmlns:p14="http://schemas.microsoft.com/office/powerpoint/2010/main" val="2778757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11"/>
          <p:cNvSpPr txBox="1"/>
          <p:nvPr/>
        </p:nvSpPr>
        <p:spPr>
          <a:xfrm>
            <a:off x="126643" y="2110327"/>
            <a:ext cx="3116261" cy="3004288"/>
          </a:xfrm>
          <a:prstGeom prst="rect">
            <a:avLst/>
          </a:prstGeom>
          <a:noFill/>
          <a:ln>
            <a:noFill/>
          </a:ln>
        </p:spPr>
        <p:txBody>
          <a:bodyPr spcFirstLastPara="1" wrap="square" lIns="99044" tIns="49508" rIns="99044" bIns="49508" anchor="t" anchorCtr="0">
            <a:noAutofit/>
          </a:bodyPr>
          <a:lstStyle/>
          <a:p>
            <a:pPr defTabSz="990570">
              <a:lnSpc>
                <a:spcPct val="90000"/>
              </a:lnSpc>
              <a:buClr>
                <a:srgbClr val="FFFFFF"/>
              </a:buClr>
              <a:buSzPts val="2400"/>
            </a:pPr>
            <a:r>
              <a:rPr lang="en-US" sz="2600" kern="0" dirty="0">
                <a:latin typeface="Arial Narrow"/>
                <a:ea typeface="Arial Narrow"/>
                <a:cs typeface="Arial Narrow"/>
                <a:sym typeface="Arial Narrow"/>
              </a:rPr>
              <a:t>First student intake: </a:t>
            </a:r>
            <a:br>
              <a:rPr lang="en-US" sz="2600" kern="0" dirty="0">
                <a:latin typeface="Arial Narrow"/>
                <a:ea typeface="Arial Narrow"/>
                <a:cs typeface="Arial Narrow"/>
                <a:sym typeface="Arial Narrow"/>
              </a:rPr>
            </a:br>
            <a:r>
              <a:rPr lang="en-US" sz="2600" b="1" kern="0" dirty="0">
                <a:latin typeface="Arial Narrow"/>
                <a:ea typeface="Arial Narrow"/>
                <a:cs typeface="Arial Narrow"/>
                <a:sym typeface="Arial Narrow"/>
              </a:rPr>
              <a:t>347</a:t>
            </a:r>
            <a:endParaRPr sz="1517" kern="0" dirty="0">
              <a:latin typeface="Arial"/>
              <a:cs typeface="Arial"/>
              <a:sym typeface="Arial"/>
            </a:endParaRPr>
          </a:p>
          <a:p>
            <a:pPr defTabSz="990570">
              <a:lnSpc>
                <a:spcPct val="90000"/>
              </a:lnSpc>
              <a:spcBef>
                <a:spcPts val="1083"/>
              </a:spcBef>
              <a:buClr>
                <a:srgbClr val="FFFFFF"/>
              </a:buClr>
              <a:buSzPts val="2400"/>
            </a:pPr>
            <a:r>
              <a:rPr lang="en-US" sz="2600" kern="0" dirty="0">
                <a:latin typeface="Arial Narrow"/>
                <a:ea typeface="Arial Narrow"/>
                <a:cs typeface="Arial Narrow"/>
                <a:sym typeface="Arial Narrow"/>
              </a:rPr>
              <a:t>Melbourne’s population: </a:t>
            </a:r>
            <a:r>
              <a:rPr lang="en-US" sz="2600" b="1" kern="0" dirty="0">
                <a:latin typeface="Arial Narrow"/>
                <a:ea typeface="Arial Narrow"/>
                <a:cs typeface="Arial Narrow"/>
                <a:sym typeface="Arial Narrow"/>
              </a:rPr>
              <a:t>1.9 million</a:t>
            </a:r>
            <a:endParaRPr sz="1517" kern="0" dirty="0">
              <a:latin typeface="Arial"/>
              <a:cs typeface="Arial"/>
              <a:sym typeface="Arial"/>
            </a:endParaRPr>
          </a:p>
          <a:p>
            <a:pPr defTabSz="990570">
              <a:lnSpc>
                <a:spcPct val="90000"/>
              </a:lnSpc>
              <a:spcBef>
                <a:spcPts val="1083"/>
              </a:spcBef>
              <a:buClr>
                <a:srgbClr val="FFFFFF"/>
              </a:buClr>
              <a:buSzPts val="2400"/>
            </a:pPr>
            <a:r>
              <a:rPr lang="en-US" sz="2600" kern="0" dirty="0">
                <a:latin typeface="Arial Narrow"/>
                <a:ea typeface="Arial Narrow"/>
                <a:cs typeface="Arial Narrow"/>
                <a:sym typeface="Arial Narrow"/>
              </a:rPr>
              <a:t>Our campus was on the ‘outskirts’ of Melbourne</a:t>
            </a:r>
            <a:endParaRPr sz="2600" kern="0" dirty="0">
              <a:solidFill>
                <a:srgbClr val="FFFFFF"/>
              </a:solidFill>
              <a:latin typeface="Arial Narrow"/>
              <a:ea typeface="Arial Narrow"/>
              <a:cs typeface="Arial Narrow"/>
              <a:sym typeface="Arial Narrow"/>
            </a:endParaRPr>
          </a:p>
        </p:txBody>
      </p:sp>
      <p:sp>
        <p:nvSpPr>
          <p:cNvPr id="41" name="Google Shape;41;p11"/>
          <p:cNvSpPr txBox="1"/>
          <p:nvPr/>
        </p:nvSpPr>
        <p:spPr>
          <a:xfrm>
            <a:off x="215133" y="147076"/>
            <a:ext cx="7945438" cy="729285"/>
          </a:xfrm>
          <a:prstGeom prst="rect">
            <a:avLst/>
          </a:prstGeom>
          <a:noFill/>
          <a:ln>
            <a:noFill/>
          </a:ln>
        </p:spPr>
        <p:txBody>
          <a:bodyPr spcFirstLastPara="1" wrap="square" lIns="99044" tIns="49508" rIns="99044" bIns="49508" anchor="t" anchorCtr="0">
            <a:noAutofit/>
          </a:bodyPr>
          <a:lstStyle/>
          <a:p>
            <a:pPr defTabSz="990570">
              <a:lnSpc>
                <a:spcPct val="90000"/>
              </a:lnSpc>
              <a:buClr>
                <a:srgbClr val="A5A5A5"/>
              </a:buClr>
              <a:buSzPts val="1800"/>
            </a:pPr>
            <a:r>
              <a:rPr lang="en-US" sz="2400" b="1" kern="0" dirty="0">
                <a:latin typeface="Arial Narrow"/>
                <a:cs typeface="Arial"/>
                <a:sym typeface="Arial Narrow"/>
              </a:rPr>
              <a:t>About Monash</a:t>
            </a:r>
            <a:endParaRPr sz="2400" kern="0" dirty="0">
              <a:latin typeface="Arial"/>
              <a:cs typeface="Arial"/>
              <a:sym typeface="Arial"/>
            </a:endParaRPr>
          </a:p>
        </p:txBody>
      </p:sp>
      <p:sp>
        <p:nvSpPr>
          <p:cNvPr id="42" name="Google Shape;42;p11"/>
          <p:cNvSpPr txBox="1"/>
          <p:nvPr/>
        </p:nvSpPr>
        <p:spPr>
          <a:xfrm>
            <a:off x="126643" y="1307121"/>
            <a:ext cx="3100628" cy="803206"/>
          </a:xfrm>
          <a:prstGeom prst="rect">
            <a:avLst/>
          </a:prstGeom>
          <a:noFill/>
          <a:ln>
            <a:noFill/>
          </a:ln>
        </p:spPr>
        <p:txBody>
          <a:bodyPr spcFirstLastPara="1" wrap="square" lIns="99044" tIns="49508" rIns="99044" bIns="49508" anchor="t" anchorCtr="0">
            <a:noAutofit/>
          </a:bodyPr>
          <a:lstStyle/>
          <a:p>
            <a:pPr defTabSz="990570">
              <a:lnSpc>
                <a:spcPct val="90000"/>
              </a:lnSpc>
              <a:buClr>
                <a:srgbClr val="6E9FC8"/>
              </a:buClr>
              <a:buSzPts val="3200"/>
            </a:pPr>
            <a:r>
              <a:rPr lang="en-US" sz="3467" b="1" kern="0" dirty="0">
                <a:latin typeface="Arial Narrow"/>
                <a:ea typeface="Arial Narrow"/>
                <a:cs typeface="Arial Narrow"/>
                <a:sym typeface="Arial Narrow"/>
              </a:rPr>
              <a:t>1961</a:t>
            </a:r>
            <a:endParaRPr sz="3467" b="1" kern="0" dirty="0">
              <a:latin typeface="Arial Narrow"/>
              <a:ea typeface="Arial Narrow"/>
              <a:cs typeface="Arial Narrow"/>
              <a:sym typeface="Arial Narrow"/>
            </a:endParaRPr>
          </a:p>
        </p:txBody>
      </p:sp>
      <p:pic>
        <p:nvPicPr>
          <p:cNvPr id="43" name="Google Shape;43;p11"/>
          <p:cNvPicPr preferRelativeResize="0"/>
          <p:nvPr/>
        </p:nvPicPr>
        <p:blipFill rotWithShape="1">
          <a:blip r:embed="rId3">
            <a:alphaModFix/>
          </a:blip>
          <a:srcRect l="10757" t="14271" r="15797"/>
          <a:stretch/>
        </p:blipFill>
        <p:spPr>
          <a:xfrm>
            <a:off x="3492740" y="876361"/>
            <a:ext cx="6012392" cy="5572125"/>
          </a:xfrm>
          <a:prstGeom prst="rect">
            <a:avLst/>
          </a:prstGeom>
          <a:noFill/>
          <a:ln>
            <a:noFill/>
          </a:ln>
        </p:spPr>
      </p:pic>
    </p:spTree>
    <p:extLst>
      <p:ext uri="{BB962C8B-B14F-4D97-AF65-F5344CB8AC3E}">
        <p14:creationId xmlns:p14="http://schemas.microsoft.com/office/powerpoint/2010/main" val="4138520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50" name="Google Shape;50;p12"/>
          <p:cNvSpPr/>
          <p:nvPr/>
        </p:nvSpPr>
        <p:spPr>
          <a:xfrm>
            <a:off x="201175" y="207964"/>
            <a:ext cx="6745086" cy="400110"/>
          </a:xfrm>
          <a:prstGeom prst="rect">
            <a:avLst/>
          </a:prstGeom>
          <a:noFill/>
          <a:ln>
            <a:noFill/>
          </a:ln>
        </p:spPr>
        <p:txBody>
          <a:bodyPr spcFirstLastPara="1" wrap="square" lIns="99044" tIns="49508" rIns="99044" bIns="49508" anchor="t" anchorCtr="0">
            <a:noAutofit/>
          </a:bodyPr>
          <a:lstStyle/>
          <a:p>
            <a:pPr>
              <a:tabLst>
                <a:tab pos="684456" algn="l"/>
              </a:tabLst>
            </a:pPr>
            <a:r>
              <a:rPr lang="en-US" sz="2400" b="1" dirty="0">
                <a:latin typeface="Arial Narrow"/>
                <a:ea typeface="Arial Narrow"/>
                <a:cs typeface="Arial Narrow"/>
                <a:sym typeface="Arial Narrow"/>
              </a:rPr>
              <a:t>Monash University Today</a:t>
            </a:r>
            <a:endParaRPr sz="2400" dirty="0"/>
          </a:p>
        </p:txBody>
      </p:sp>
      <p:sp>
        <p:nvSpPr>
          <p:cNvPr id="51" name="Google Shape;51;p12"/>
          <p:cNvSpPr txBox="1"/>
          <p:nvPr/>
        </p:nvSpPr>
        <p:spPr>
          <a:xfrm>
            <a:off x="681038" y="7808107"/>
            <a:ext cx="8543925" cy="767183"/>
          </a:xfrm>
          <a:prstGeom prst="rect">
            <a:avLst/>
          </a:prstGeom>
          <a:noFill/>
          <a:ln>
            <a:noFill/>
          </a:ln>
        </p:spPr>
        <p:txBody>
          <a:bodyPr spcFirstLastPara="1" wrap="square" lIns="99044" tIns="49508" rIns="99044" bIns="49508" anchor="t" anchorCtr="0">
            <a:noAutofit/>
          </a:bodyPr>
          <a:lstStyle/>
          <a:p>
            <a:pPr>
              <a:lnSpc>
                <a:spcPct val="90000"/>
              </a:lnSpc>
              <a:buClr>
                <a:schemeClr val="dk1"/>
              </a:buClr>
              <a:buSzPts val="2400"/>
            </a:pPr>
            <a:r>
              <a:rPr lang="en-US" sz="2600" dirty="0">
                <a:solidFill>
                  <a:schemeClr val="dk1"/>
                </a:solidFill>
                <a:latin typeface="Arial Narrow"/>
                <a:ea typeface="Arial Narrow"/>
                <a:cs typeface="Arial Narrow"/>
                <a:sym typeface="Arial Narrow"/>
              </a:rPr>
              <a:t>Second level – explanatory info smaller</a:t>
            </a:r>
            <a:endParaRPr sz="1950" dirty="0"/>
          </a:p>
        </p:txBody>
      </p:sp>
      <p:sp>
        <p:nvSpPr>
          <p:cNvPr id="52" name="Google Shape;52;p12"/>
          <p:cNvSpPr txBox="1"/>
          <p:nvPr/>
        </p:nvSpPr>
        <p:spPr>
          <a:xfrm>
            <a:off x="201175" y="4938490"/>
            <a:ext cx="2151500" cy="767183"/>
          </a:xfrm>
          <a:prstGeom prst="rect">
            <a:avLst/>
          </a:prstGeom>
          <a:noFill/>
          <a:ln>
            <a:noFill/>
          </a:ln>
        </p:spPr>
        <p:txBody>
          <a:bodyPr spcFirstLastPara="1" wrap="square" lIns="99044" tIns="49508" rIns="99044" bIns="49508" anchor="t" anchorCtr="0">
            <a:noAutofit/>
          </a:bodyPr>
          <a:lstStyle/>
          <a:p>
            <a:pPr>
              <a:lnSpc>
                <a:spcPct val="90000"/>
              </a:lnSpc>
              <a:buClr>
                <a:srgbClr val="3F3F3F"/>
              </a:buClr>
              <a:buSzPts val="2000"/>
            </a:pPr>
            <a:r>
              <a:rPr lang="en-US" sz="2167" dirty="0">
                <a:solidFill>
                  <a:srgbClr val="3F3F3F"/>
                </a:solidFill>
                <a:latin typeface="Arial Narrow"/>
                <a:ea typeface="Arial Narrow"/>
                <a:cs typeface="Arial Narrow"/>
                <a:sym typeface="Arial Narrow"/>
              </a:rPr>
              <a:t>Australia's largest university</a:t>
            </a:r>
            <a:endParaRPr sz="1950" dirty="0"/>
          </a:p>
          <a:p>
            <a:pPr>
              <a:lnSpc>
                <a:spcPct val="90000"/>
              </a:lnSpc>
              <a:spcBef>
                <a:spcPts val="1083"/>
              </a:spcBef>
              <a:buClr>
                <a:schemeClr val="dk1"/>
              </a:buClr>
              <a:buSzPts val="2000"/>
            </a:pPr>
            <a:endParaRPr sz="2167" dirty="0">
              <a:solidFill>
                <a:schemeClr val="dk1"/>
              </a:solidFill>
              <a:latin typeface="Arial Narrow"/>
              <a:ea typeface="Arial Narrow"/>
              <a:cs typeface="Arial Narrow"/>
              <a:sym typeface="Arial Narrow"/>
            </a:endParaRPr>
          </a:p>
        </p:txBody>
      </p:sp>
      <p:sp>
        <p:nvSpPr>
          <p:cNvPr id="53" name="Google Shape;53;p12"/>
          <p:cNvSpPr txBox="1"/>
          <p:nvPr/>
        </p:nvSpPr>
        <p:spPr>
          <a:xfrm>
            <a:off x="681037" y="7014502"/>
            <a:ext cx="6019271" cy="793606"/>
          </a:xfrm>
          <a:prstGeom prst="rect">
            <a:avLst/>
          </a:prstGeom>
          <a:noFill/>
          <a:ln>
            <a:noFill/>
          </a:ln>
        </p:spPr>
        <p:txBody>
          <a:bodyPr spcFirstLastPara="1" wrap="square" lIns="99044" tIns="49508" rIns="99044" bIns="49508" anchor="t" anchorCtr="0">
            <a:noAutofit/>
          </a:bodyPr>
          <a:lstStyle/>
          <a:p>
            <a:pPr>
              <a:lnSpc>
                <a:spcPct val="90000"/>
              </a:lnSpc>
              <a:buClr>
                <a:schemeClr val="dk1"/>
              </a:buClr>
              <a:buSzPts val="2800"/>
            </a:pPr>
            <a:r>
              <a:rPr lang="en-US" sz="3033" dirty="0">
                <a:solidFill>
                  <a:schemeClr val="dk1"/>
                </a:solidFill>
                <a:latin typeface="Arial Narrow"/>
                <a:ea typeface="Arial Narrow"/>
                <a:cs typeface="Arial Narrow"/>
                <a:sym typeface="Arial Narrow"/>
              </a:rPr>
              <a:t>First level – hero information largest</a:t>
            </a:r>
            <a:endParaRPr sz="1950" dirty="0"/>
          </a:p>
        </p:txBody>
      </p:sp>
      <p:sp>
        <p:nvSpPr>
          <p:cNvPr id="54" name="Google Shape;54;p12"/>
          <p:cNvSpPr txBox="1"/>
          <p:nvPr/>
        </p:nvSpPr>
        <p:spPr>
          <a:xfrm>
            <a:off x="2678455" y="4935072"/>
            <a:ext cx="2151500" cy="767183"/>
          </a:xfrm>
          <a:prstGeom prst="rect">
            <a:avLst/>
          </a:prstGeom>
          <a:noFill/>
          <a:ln>
            <a:noFill/>
          </a:ln>
        </p:spPr>
        <p:txBody>
          <a:bodyPr spcFirstLastPara="1" wrap="square" lIns="99044" tIns="49508" rIns="99044" bIns="49508" anchor="t" anchorCtr="0">
            <a:noAutofit/>
          </a:bodyPr>
          <a:lstStyle/>
          <a:p>
            <a:pPr>
              <a:lnSpc>
                <a:spcPct val="90000"/>
              </a:lnSpc>
              <a:buClr>
                <a:srgbClr val="3F3F3F"/>
              </a:buClr>
              <a:buSzPts val="2000"/>
            </a:pPr>
            <a:r>
              <a:rPr lang="en-US" sz="2167" dirty="0">
                <a:solidFill>
                  <a:srgbClr val="3F3F3F"/>
                </a:solidFill>
                <a:latin typeface="Arial Narrow"/>
                <a:ea typeface="Arial Narrow"/>
                <a:cs typeface="Arial Narrow"/>
                <a:sym typeface="Arial Narrow"/>
              </a:rPr>
              <a:t>Revenue of $2.9b annually</a:t>
            </a:r>
            <a:endParaRPr sz="1950" dirty="0"/>
          </a:p>
          <a:p>
            <a:pPr>
              <a:lnSpc>
                <a:spcPct val="90000"/>
              </a:lnSpc>
              <a:spcBef>
                <a:spcPts val="1083"/>
              </a:spcBef>
              <a:buClr>
                <a:schemeClr val="dk1"/>
              </a:buClr>
              <a:buSzPts val="2000"/>
            </a:pPr>
            <a:endParaRPr sz="2167" dirty="0">
              <a:solidFill>
                <a:schemeClr val="dk1"/>
              </a:solidFill>
              <a:latin typeface="Arial Narrow"/>
              <a:ea typeface="Arial Narrow"/>
              <a:cs typeface="Arial Narrow"/>
              <a:sym typeface="Arial Narrow"/>
            </a:endParaRPr>
          </a:p>
        </p:txBody>
      </p:sp>
      <p:sp>
        <p:nvSpPr>
          <p:cNvPr id="55" name="Google Shape;55;p12"/>
          <p:cNvSpPr txBox="1"/>
          <p:nvPr/>
        </p:nvSpPr>
        <p:spPr>
          <a:xfrm>
            <a:off x="5026311" y="4935073"/>
            <a:ext cx="2151500" cy="767183"/>
          </a:xfrm>
          <a:prstGeom prst="rect">
            <a:avLst/>
          </a:prstGeom>
          <a:noFill/>
          <a:ln>
            <a:noFill/>
          </a:ln>
        </p:spPr>
        <p:txBody>
          <a:bodyPr spcFirstLastPara="1" wrap="square" lIns="99044" tIns="49508" rIns="99044" bIns="49508" anchor="t" anchorCtr="0">
            <a:noAutofit/>
          </a:bodyPr>
          <a:lstStyle/>
          <a:p>
            <a:pPr>
              <a:lnSpc>
                <a:spcPct val="90000"/>
              </a:lnSpc>
              <a:buClr>
                <a:srgbClr val="3F3F3F"/>
              </a:buClr>
              <a:buSzPts val="2000"/>
            </a:pPr>
            <a:r>
              <a:rPr lang="en-US" sz="2167" dirty="0">
                <a:solidFill>
                  <a:srgbClr val="3F3F3F"/>
                </a:solidFill>
                <a:latin typeface="Arial Narrow"/>
                <a:ea typeface="Arial Narrow"/>
                <a:cs typeface="Arial Narrow"/>
                <a:sym typeface="Arial Narrow"/>
              </a:rPr>
              <a:t>88,000 students</a:t>
            </a:r>
            <a:endParaRPr sz="1950" dirty="0"/>
          </a:p>
          <a:p>
            <a:pPr>
              <a:lnSpc>
                <a:spcPct val="90000"/>
              </a:lnSpc>
              <a:spcBef>
                <a:spcPts val="1083"/>
              </a:spcBef>
              <a:buClr>
                <a:schemeClr val="dk1"/>
              </a:buClr>
              <a:buSzPts val="2000"/>
            </a:pPr>
            <a:endParaRPr sz="2167" dirty="0">
              <a:solidFill>
                <a:schemeClr val="dk1"/>
              </a:solidFill>
              <a:latin typeface="Arial Narrow"/>
              <a:ea typeface="Arial Narrow"/>
              <a:cs typeface="Arial Narrow"/>
              <a:sym typeface="Arial Narrow"/>
            </a:endParaRPr>
          </a:p>
        </p:txBody>
      </p:sp>
      <p:sp>
        <p:nvSpPr>
          <p:cNvPr id="56" name="Google Shape;56;p12"/>
          <p:cNvSpPr txBox="1"/>
          <p:nvPr/>
        </p:nvSpPr>
        <p:spPr>
          <a:xfrm>
            <a:off x="7449601" y="4935145"/>
            <a:ext cx="2151500" cy="767183"/>
          </a:xfrm>
          <a:prstGeom prst="rect">
            <a:avLst/>
          </a:prstGeom>
          <a:noFill/>
          <a:ln>
            <a:noFill/>
          </a:ln>
        </p:spPr>
        <p:txBody>
          <a:bodyPr spcFirstLastPara="1" wrap="square" lIns="99044" tIns="49508" rIns="99044" bIns="49508" anchor="t" anchorCtr="0">
            <a:noAutofit/>
          </a:bodyPr>
          <a:lstStyle/>
          <a:p>
            <a:pPr>
              <a:lnSpc>
                <a:spcPct val="90000"/>
              </a:lnSpc>
              <a:buClr>
                <a:srgbClr val="3F3F3F"/>
              </a:buClr>
              <a:buSzPts val="2000"/>
            </a:pPr>
            <a:r>
              <a:rPr lang="en-US" sz="2167" dirty="0">
                <a:solidFill>
                  <a:srgbClr val="3F3F3F"/>
                </a:solidFill>
                <a:latin typeface="Arial Narrow"/>
                <a:ea typeface="Arial Narrow"/>
                <a:cs typeface="Arial Narrow"/>
                <a:sym typeface="Arial Narrow"/>
              </a:rPr>
              <a:t>$</a:t>
            </a:r>
            <a:r>
              <a:rPr lang="en-AU" sz="2167" dirty="0">
                <a:solidFill>
                  <a:srgbClr val="3F3F3F"/>
                </a:solidFill>
                <a:latin typeface="Arial Narrow"/>
                <a:ea typeface="Arial Narrow"/>
                <a:cs typeface="Arial Narrow"/>
                <a:sym typeface="Arial Narrow"/>
              </a:rPr>
              <a:t>1 Billion annual investment in R&amp;D </a:t>
            </a:r>
            <a:endParaRPr sz="1950" dirty="0"/>
          </a:p>
          <a:p>
            <a:pPr>
              <a:lnSpc>
                <a:spcPct val="90000"/>
              </a:lnSpc>
              <a:spcBef>
                <a:spcPts val="1083"/>
              </a:spcBef>
              <a:buClr>
                <a:schemeClr val="dk1"/>
              </a:buClr>
              <a:buSzPts val="2000"/>
            </a:pPr>
            <a:endParaRPr sz="2167" dirty="0">
              <a:solidFill>
                <a:schemeClr val="dk1"/>
              </a:solidFill>
              <a:latin typeface="Arial Narrow"/>
              <a:ea typeface="Arial Narrow"/>
              <a:cs typeface="Arial Narrow"/>
              <a:sym typeface="Arial Narrow"/>
            </a:endParaRPr>
          </a:p>
        </p:txBody>
      </p:sp>
      <p:pic>
        <p:nvPicPr>
          <p:cNvPr id="57" name="Google Shape;57;p12"/>
          <p:cNvPicPr preferRelativeResize="0"/>
          <p:nvPr/>
        </p:nvPicPr>
        <p:blipFill rotWithShape="1">
          <a:blip r:embed="rId3">
            <a:alphaModFix/>
          </a:blip>
          <a:srcRect t="25782" r="47298" b="6563"/>
          <a:stretch/>
        </p:blipFill>
        <p:spPr>
          <a:xfrm>
            <a:off x="2618783" y="1771854"/>
            <a:ext cx="2270845" cy="2915088"/>
          </a:xfrm>
          <a:prstGeom prst="rect">
            <a:avLst/>
          </a:prstGeom>
          <a:solidFill>
            <a:srgbClr val="595959"/>
          </a:solidFill>
          <a:ln w="12700" cap="flat" cmpd="sng">
            <a:solidFill>
              <a:srgbClr val="757070"/>
            </a:solidFill>
            <a:prstDash val="solid"/>
            <a:round/>
            <a:headEnd type="none" w="sm" len="sm"/>
            <a:tailEnd type="none" w="sm" len="sm"/>
          </a:ln>
        </p:spPr>
      </p:pic>
      <p:pic>
        <p:nvPicPr>
          <p:cNvPr id="58" name="Google Shape;58;p12"/>
          <p:cNvPicPr preferRelativeResize="0"/>
          <p:nvPr/>
        </p:nvPicPr>
        <p:blipFill rotWithShape="1">
          <a:blip r:embed="rId4">
            <a:alphaModFix/>
          </a:blip>
          <a:srcRect l="41233" r="18151"/>
          <a:stretch/>
        </p:blipFill>
        <p:spPr>
          <a:xfrm>
            <a:off x="201175" y="1771854"/>
            <a:ext cx="2263127" cy="2915088"/>
          </a:xfrm>
          <a:prstGeom prst="rect">
            <a:avLst/>
          </a:prstGeom>
          <a:solidFill>
            <a:srgbClr val="595959"/>
          </a:solidFill>
          <a:ln w="12700" cap="flat" cmpd="sng">
            <a:solidFill>
              <a:srgbClr val="757070"/>
            </a:solidFill>
            <a:prstDash val="solid"/>
            <a:round/>
            <a:headEnd type="none" w="sm" len="sm"/>
            <a:tailEnd type="none" w="sm" len="sm"/>
          </a:ln>
        </p:spPr>
      </p:pic>
      <p:pic>
        <p:nvPicPr>
          <p:cNvPr id="59" name="Google Shape;59;p12"/>
          <p:cNvPicPr preferRelativeResize="0"/>
          <p:nvPr/>
        </p:nvPicPr>
        <p:blipFill rotWithShape="1">
          <a:blip r:embed="rId5">
            <a:alphaModFix/>
          </a:blip>
          <a:srcRect l="17867" r="30397" b="381"/>
          <a:stretch/>
        </p:blipFill>
        <p:spPr>
          <a:xfrm>
            <a:off x="7426124" y="1771854"/>
            <a:ext cx="2270845" cy="2915088"/>
          </a:xfrm>
          <a:prstGeom prst="rect">
            <a:avLst/>
          </a:prstGeom>
          <a:solidFill>
            <a:srgbClr val="595959"/>
          </a:solidFill>
          <a:ln w="12700" cap="flat" cmpd="sng">
            <a:solidFill>
              <a:srgbClr val="757070"/>
            </a:solidFill>
            <a:prstDash val="solid"/>
            <a:round/>
            <a:headEnd type="none" w="sm" len="sm"/>
            <a:tailEnd type="none" w="sm" len="sm"/>
          </a:ln>
        </p:spPr>
      </p:pic>
      <p:pic>
        <p:nvPicPr>
          <p:cNvPr id="60" name="Google Shape;60;p12"/>
          <p:cNvPicPr preferRelativeResize="0"/>
          <p:nvPr/>
        </p:nvPicPr>
        <p:blipFill rotWithShape="1">
          <a:blip r:embed="rId6">
            <a:alphaModFix/>
          </a:blip>
          <a:srcRect l="20160" t="850" r="27200" b="1099"/>
          <a:stretch/>
        </p:blipFill>
        <p:spPr>
          <a:xfrm>
            <a:off x="5026311" y="1771854"/>
            <a:ext cx="2263127" cy="2915088"/>
          </a:xfrm>
          <a:prstGeom prst="rect">
            <a:avLst/>
          </a:prstGeom>
          <a:solidFill>
            <a:srgbClr val="595959"/>
          </a:solidFill>
          <a:ln w="12700" cap="flat" cmpd="sng">
            <a:solidFill>
              <a:srgbClr val="757070"/>
            </a:solidFill>
            <a:prstDash val="solid"/>
            <a:round/>
            <a:headEnd type="none" w="sm" len="sm"/>
            <a:tailEnd type="none" w="sm" len="sm"/>
          </a:ln>
        </p:spPr>
      </p:pic>
      <p:pic>
        <p:nvPicPr>
          <p:cNvPr id="14" name="Google Shape;44;p11">
            <a:extLst>
              <a:ext uri="{FF2B5EF4-FFF2-40B4-BE49-F238E27FC236}">
                <a16:creationId xmlns:a16="http://schemas.microsoft.com/office/drawing/2014/main" id="{64414161-A348-4E1C-A7BE-FE0EB8107536}"/>
              </a:ext>
            </a:extLst>
          </p:cNvPr>
          <p:cNvPicPr preferRelativeResize="0"/>
          <p:nvPr/>
        </p:nvPicPr>
        <p:blipFill rotWithShape="1">
          <a:blip r:embed="rId7">
            <a:alphaModFix/>
          </a:blip>
          <a:srcRect/>
          <a:stretch/>
        </p:blipFill>
        <p:spPr>
          <a:xfrm>
            <a:off x="7889754" y="0"/>
            <a:ext cx="2008719" cy="856703"/>
          </a:xfrm>
          <a:prstGeom prst="rect">
            <a:avLst/>
          </a:prstGeom>
          <a:noFill/>
          <a:ln>
            <a:noFill/>
          </a:ln>
        </p:spPr>
      </p:pic>
    </p:spTree>
    <p:extLst>
      <p:ext uri="{BB962C8B-B14F-4D97-AF65-F5344CB8AC3E}">
        <p14:creationId xmlns:p14="http://schemas.microsoft.com/office/powerpoint/2010/main" val="716993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11"/>
          <p:cNvSpPr txBox="1"/>
          <p:nvPr/>
        </p:nvSpPr>
        <p:spPr>
          <a:xfrm>
            <a:off x="392112" y="2819412"/>
            <a:ext cx="3116261" cy="3004288"/>
          </a:xfrm>
          <a:prstGeom prst="rect">
            <a:avLst/>
          </a:prstGeom>
          <a:noFill/>
          <a:ln>
            <a:noFill/>
          </a:ln>
        </p:spPr>
        <p:txBody>
          <a:bodyPr spcFirstLastPara="1" wrap="square" lIns="99044" tIns="49508" rIns="99044" bIns="49508" anchor="t" anchorCtr="0">
            <a:noAutofit/>
          </a:bodyPr>
          <a:lstStyle/>
          <a:p>
            <a:pPr>
              <a:lnSpc>
                <a:spcPct val="90000"/>
              </a:lnSpc>
              <a:buClr>
                <a:srgbClr val="FFFFFF"/>
              </a:buClr>
              <a:buSzPts val="2400"/>
            </a:pPr>
            <a:r>
              <a:rPr lang="en-US" sz="2600" dirty="0">
                <a:solidFill>
                  <a:srgbClr val="FFFFFF"/>
                </a:solidFill>
                <a:latin typeface="Arial Narrow"/>
                <a:ea typeface="Arial Narrow"/>
                <a:cs typeface="Arial Narrow"/>
                <a:sym typeface="Arial Narrow"/>
              </a:rPr>
              <a:t>First student intake: </a:t>
            </a:r>
            <a:br>
              <a:rPr lang="en-US" sz="2600" dirty="0">
                <a:solidFill>
                  <a:srgbClr val="FFFFFF"/>
                </a:solidFill>
                <a:latin typeface="Arial Narrow"/>
                <a:ea typeface="Arial Narrow"/>
                <a:cs typeface="Arial Narrow"/>
                <a:sym typeface="Arial Narrow"/>
              </a:rPr>
            </a:br>
            <a:r>
              <a:rPr lang="en-US" sz="2600" b="1" dirty="0">
                <a:solidFill>
                  <a:srgbClr val="FFFFFF"/>
                </a:solidFill>
                <a:latin typeface="Arial Narrow"/>
                <a:ea typeface="Arial Narrow"/>
                <a:cs typeface="Arial Narrow"/>
                <a:sym typeface="Arial Narrow"/>
              </a:rPr>
              <a:t>347</a:t>
            </a:r>
            <a:endParaRPr sz="1950" dirty="0"/>
          </a:p>
          <a:p>
            <a:pPr>
              <a:lnSpc>
                <a:spcPct val="90000"/>
              </a:lnSpc>
              <a:spcBef>
                <a:spcPts val="1083"/>
              </a:spcBef>
              <a:buClr>
                <a:srgbClr val="FFFFFF"/>
              </a:buClr>
              <a:buSzPts val="2400"/>
            </a:pPr>
            <a:r>
              <a:rPr lang="en-US" sz="2600" dirty="0">
                <a:solidFill>
                  <a:srgbClr val="FFFFFF"/>
                </a:solidFill>
                <a:latin typeface="Arial Narrow"/>
                <a:ea typeface="Arial Narrow"/>
                <a:cs typeface="Arial Narrow"/>
                <a:sym typeface="Arial Narrow"/>
              </a:rPr>
              <a:t>Melbourne’s population: </a:t>
            </a:r>
            <a:r>
              <a:rPr lang="en-US" sz="2600" b="1" dirty="0">
                <a:solidFill>
                  <a:srgbClr val="FFFFFF"/>
                </a:solidFill>
                <a:latin typeface="Arial Narrow"/>
                <a:ea typeface="Arial Narrow"/>
                <a:cs typeface="Arial Narrow"/>
                <a:sym typeface="Arial Narrow"/>
              </a:rPr>
              <a:t>1.9 million</a:t>
            </a:r>
            <a:endParaRPr sz="1950" dirty="0"/>
          </a:p>
          <a:p>
            <a:pPr>
              <a:lnSpc>
                <a:spcPct val="90000"/>
              </a:lnSpc>
              <a:spcBef>
                <a:spcPts val="1083"/>
              </a:spcBef>
              <a:buClr>
                <a:srgbClr val="FFFFFF"/>
              </a:buClr>
              <a:buSzPts val="2400"/>
            </a:pPr>
            <a:r>
              <a:rPr lang="en-US" sz="2600" dirty="0">
                <a:solidFill>
                  <a:srgbClr val="FFFFFF"/>
                </a:solidFill>
                <a:latin typeface="Arial Narrow"/>
                <a:ea typeface="Arial Narrow"/>
                <a:cs typeface="Arial Narrow"/>
                <a:sym typeface="Arial Narrow"/>
              </a:rPr>
              <a:t>Clayton on the ‘outskirts’ of Melbourne</a:t>
            </a:r>
            <a:endParaRPr sz="2600" dirty="0">
              <a:solidFill>
                <a:srgbClr val="FFFFFF"/>
              </a:solidFill>
              <a:latin typeface="Arial Narrow"/>
              <a:ea typeface="Arial Narrow"/>
              <a:cs typeface="Arial Narrow"/>
              <a:sym typeface="Arial Narrow"/>
            </a:endParaRPr>
          </a:p>
        </p:txBody>
      </p:sp>
      <p:pic>
        <p:nvPicPr>
          <p:cNvPr id="2" name="Picture 1">
            <a:extLst>
              <a:ext uri="{FF2B5EF4-FFF2-40B4-BE49-F238E27FC236}">
                <a16:creationId xmlns:a16="http://schemas.microsoft.com/office/drawing/2014/main" id="{DE3F423C-E3C6-4126-97FE-36742D148086}"/>
              </a:ext>
            </a:extLst>
          </p:cNvPr>
          <p:cNvPicPr>
            <a:picLocks noChangeAspect="1"/>
          </p:cNvPicPr>
          <p:nvPr/>
        </p:nvPicPr>
        <p:blipFill>
          <a:blip r:embed="rId3"/>
          <a:stretch>
            <a:fillRect/>
          </a:stretch>
        </p:blipFill>
        <p:spPr>
          <a:xfrm>
            <a:off x="536143" y="1516754"/>
            <a:ext cx="8977745" cy="5049636"/>
          </a:xfrm>
          <a:prstGeom prst="rect">
            <a:avLst/>
          </a:prstGeom>
        </p:spPr>
      </p:pic>
      <p:pic>
        <p:nvPicPr>
          <p:cNvPr id="9" name="Google Shape;44;p11">
            <a:extLst>
              <a:ext uri="{FF2B5EF4-FFF2-40B4-BE49-F238E27FC236}">
                <a16:creationId xmlns:a16="http://schemas.microsoft.com/office/drawing/2014/main" id="{32982D78-38BD-412B-B5F6-D5A1804A4E8F}"/>
              </a:ext>
            </a:extLst>
          </p:cNvPr>
          <p:cNvPicPr preferRelativeResize="0"/>
          <p:nvPr/>
        </p:nvPicPr>
        <p:blipFill rotWithShape="1">
          <a:blip r:embed="rId4">
            <a:alphaModFix/>
          </a:blip>
          <a:srcRect/>
          <a:stretch/>
        </p:blipFill>
        <p:spPr>
          <a:xfrm>
            <a:off x="7897281" y="60541"/>
            <a:ext cx="2008719" cy="856703"/>
          </a:xfrm>
          <a:prstGeom prst="rect">
            <a:avLst/>
          </a:prstGeom>
          <a:noFill/>
          <a:ln>
            <a:noFill/>
          </a:ln>
        </p:spPr>
      </p:pic>
      <p:sp>
        <p:nvSpPr>
          <p:cNvPr id="4" name="TextBox 3">
            <a:extLst>
              <a:ext uri="{FF2B5EF4-FFF2-40B4-BE49-F238E27FC236}">
                <a16:creationId xmlns:a16="http://schemas.microsoft.com/office/drawing/2014/main" id="{B5A39911-CBEB-4F01-809E-AFC8BFC7D8C7}"/>
              </a:ext>
            </a:extLst>
          </p:cNvPr>
          <p:cNvSpPr txBox="1"/>
          <p:nvPr/>
        </p:nvSpPr>
        <p:spPr>
          <a:xfrm>
            <a:off x="264293" y="291610"/>
            <a:ext cx="7505168" cy="830997"/>
          </a:xfrm>
          <a:prstGeom prst="rect">
            <a:avLst/>
          </a:prstGeom>
          <a:noFill/>
        </p:spPr>
        <p:txBody>
          <a:bodyPr wrap="square" rtlCol="0">
            <a:spAutoFit/>
          </a:bodyPr>
          <a:lstStyle/>
          <a:p>
            <a:r>
              <a:rPr lang="en-AU" sz="2400" b="1" dirty="0">
                <a:latin typeface="Arial Narrow" panose="020B0606020202030204" pitchFamily="34" charset="0"/>
              </a:rPr>
              <a:t>Monash University has a global footprint of campuses and strategic research partnerships </a:t>
            </a:r>
          </a:p>
        </p:txBody>
      </p:sp>
    </p:spTree>
    <p:extLst>
      <p:ext uri="{BB962C8B-B14F-4D97-AF65-F5344CB8AC3E}">
        <p14:creationId xmlns:p14="http://schemas.microsoft.com/office/powerpoint/2010/main" val="334228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0231" y="968121"/>
            <a:ext cx="9065538" cy="5236918"/>
          </a:xfrm>
          <a:prstGeom prst="rect">
            <a:avLst/>
          </a:prstGeom>
        </p:spPr>
      </p:pic>
      <p:pic>
        <p:nvPicPr>
          <p:cNvPr id="3" name="Picture 2">
            <a:extLst>
              <a:ext uri="{FF2B5EF4-FFF2-40B4-BE49-F238E27FC236}">
                <a16:creationId xmlns:a16="http://schemas.microsoft.com/office/drawing/2014/main" id="{061DDEA2-1746-428D-8F4C-06A2C48E5F5A}"/>
              </a:ext>
            </a:extLst>
          </p:cNvPr>
          <p:cNvPicPr>
            <a:picLocks noChangeAspect="1"/>
          </p:cNvPicPr>
          <p:nvPr/>
        </p:nvPicPr>
        <p:blipFill>
          <a:blip r:embed="rId3"/>
          <a:stretch>
            <a:fillRect/>
          </a:stretch>
        </p:blipFill>
        <p:spPr>
          <a:xfrm>
            <a:off x="7604673" y="108510"/>
            <a:ext cx="2011854" cy="859611"/>
          </a:xfrm>
          <a:prstGeom prst="rect">
            <a:avLst/>
          </a:prstGeom>
        </p:spPr>
      </p:pic>
      <p:sp>
        <p:nvSpPr>
          <p:cNvPr id="5" name="TextBox 4">
            <a:extLst>
              <a:ext uri="{FF2B5EF4-FFF2-40B4-BE49-F238E27FC236}">
                <a16:creationId xmlns:a16="http://schemas.microsoft.com/office/drawing/2014/main" id="{1752D79F-6D66-4ACE-8446-C14C4D427E02}"/>
              </a:ext>
            </a:extLst>
          </p:cNvPr>
          <p:cNvSpPr txBox="1"/>
          <p:nvPr/>
        </p:nvSpPr>
        <p:spPr>
          <a:xfrm>
            <a:off x="619432" y="108509"/>
            <a:ext cx="5088194" cy="461665"/>
          </a:xfrm>
          <a:prstGeom prst="rect">
            <a:avLst/>
          </a:prstGeom>
          <a:noFill/>
        </p:spPr>
        <p:txBody>
          <a:bodyPr wrap="square" rtlCol="0">
            <a:spAutoFit/>
          </a:bodyPr>
          <a:lstStyle/>
          <a:p>
            <a:r>
              <a:rPr lang="en-AU" sz="2400" b="1" dirty="0"/>
              <a:t>Monash Strategic Plan </a:t>
            </a:r>
          </a:p>
        </p:txBody>
      </p:sp>
    </p:spTree>
    <p:extLst>
      <p:ext uri="{BB962C8B-B14F-4D97-AF65-F5344CB8AC3E}">
        <p14:creationId xmlns:p14="http://schemas.microsoft.com/office/powerpoint/2010/main" val="1697282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11"/>
          <p:cNvSpPr txBox="1"/>
          <p:nvPr/>
        </p:nvSpPr>
        <p:spPr>
          <a:xfrm>
            <a:off x="392112" y="2819412"/>
            <a:ext cx="3116261" cy="3004288"/>
          </a:xfrm>
          <a:prstGeom prst="rect">
            <a:avLst/>
          </a:prstGeom>
          <a:noFill/>
          <a:ln>
            <a:noFill/>
          </a:ln>
        </p:spPr>
        <p:txBody>
          <a:bodyPr spcFirstLastPara="1" wrap="square" lIns="99044" tIns="49508" rIns="99044" bIns="49508" anchor="t" anchorCtr="0">
            <a:noAutofit/>
          </a:bodyPr>
          <a:lstStyle/>
          <a:p>
            <a:pPr>
              <a:lnSpc>
                <a:spcPct val="90000"/>
              </a:lnSpc>
              <a:buClr>
                <a:srgbClr val="FFFFFF"/>
              </a:buClr>
              <a:buSzPts val="2400"/>
            </a:pPr>
            <a:r>
              <a:rPr lang="en-US" sz="2600" dirty="0">
                <a:solidFill>
                  <a:srgbClr val="FFFFFF"/>
                </a:solidFill>
                <a:latin typeface="Arial Narrow"/>
                <a:ea typeface="Arial Narrow"/>
                <a:cs typeface="Arial Narrow"/>
                <a:sym typeface="Arial Narrow"/>
              </a:rPr>
              <a:t>First student intake: </a:t>
            </a:r>
            <a:br>
              <a:rPr lang="en-US" sz="2600" dirty="0">
                <a:solidFill>
                  <a:srgbClr val="FFFFFF"/>
                </a:solidFill>
                <a:latin typeface="Arial Narrow"/>
                <a:ea typeface="Arial Narrow"/>
                <a:cs typeface="Arial Narrow"/>
                <a:sym typeface="Arial Narrow"/>
              </a:rPr>
            </a:br>
            <a:r>
              <a:rPr lang="en-US" sz="2600" b="1" dirty="0">
                <a:solidFill>
                  <a:srgbClr val="FFFFFF"/>
                </a:solidFill>
                <a:latin typeface="Arial Narrow"/>
                <a:ea typeface="Arial Narrow"/>
                <a:cs typeface="Arial Narrow"/>
                <a:sym typeface="Arial Narrow"/>
              </a:rPr>
              <a:t>347</a:t>
            </a:r>
            <a:endParaRPr sz="1950" dirty="0"/>
          </a:p>
          <a:p>
            <a:pPr>
              <a:lnSpc>
                <a:spcPct val="90000"/>
              </a:lnSpc>
              <a:spcBef>
                <a:spcPts val="1083"/>
              </a:spcBef>
              <a:buClr>
                <a:srgbClr val="FFFFFF"/>
              </a:buClr>
              <a:buSzPts val="2400"/>
            </a:pPr>
            <a:r>
              <a:rPr lang="en-US" sz="2600" dirty="0">
                <a:solidFill>
                  <a:srgbClr val="FFFFFF"/>
                </a:solidFill>
                <a:latin typeface="Arial Narrow"/>
                <a:ea typeface="Arial Narrow"/>
                <a:cs typeface="Arial Narrow"/>
                <a:sym typeface="Arial Narrow"/>
              </a:rPr>
              <a:t>Melbourne’s population: </a:t>
            </a:r>
            <a:r>
              <a:rPr lang="en-US" sz="2600" b="1" dirty="0">
                <a:solidFill>
                  <a:srgbClr val="FFFFFF"/>
                </a:solidFill>
                <a:latin typeface="Arial Narrow"/>
                <a:ea typeface="Arial Narrow"/>
                <a:cs typeface="Arial Narrow"/>
                <a:sym typeface="Arial Narrow"/>
              </a:rPr>
              <a:t>1.9 million</a:t>
            </a:r>
            <a:endParaRPr sz="1950" dirty="0"/>
          </a:p>
          <a:p>
            <a:pPr>
              <a:lnSpc>
                <a:spcPct val="90000"/>
              </a:lnSpc>
              <a:spcBef>
                <a:spcPts val="1083"/>
              </a:spcBef>
              <a:buClr>
                <a:srgbClr val="FFFFFF"/>
              </a:buClr>
              <a:buSzPts val="2400"/>
            </a:pPr>
            <a:r>
              <a:rPr lang="en-US" sz="2600" dirty="0">
                <a:solidFill>
                  <a:srgbClr val="FFFFFF"/>
                </a:solidFill>
                <a:latin typeface="Arial Narrow"/>
                <a:ea typeface="Arial Narrow"/>
                <a:cs typeface="Arial Narrow"/>
                <a:sym typeface="Arial Narrow"/>
              </a:rPr>
              <a:t>Clayton on the ‘outskirts’ of Melbourne</a:t>
            </a:r>
            <a:endParaRPr sz="2600" dirty="0">
              <a:solidFill>
                <a:srgbClr val="FFFFFF"/>
              </a:solidFill>
              <a:latin typeface="Arial Narrow"/>
              <a:ea typeface="Arial Narrow"/>
              <a:cs typeface="Arial Narrow"/>
              <a:sym typeface="Arial Narrow"/>
            </a:endParaRPr>
          </a:p>
        </p:txBody>
      </p:sp>
      <p:pic>
        <p:nvPicPr>
          <p:cNvPr id="44" name="Google Shape;44;p11"/>
          <p:cNvPicPr preferRelativeResize="0"/>
          <p:nvPr/>
        </p:nvPicPr>
        <p:blipFill rotWithShape="1">
          <a:blip r:embed="rId3">
            <a:alphaModFix/>
          </a:blip>
          <a:srcRect/>
          <a:stretch/>
        </p:blipFill>
        <p:spPr>
          <a:xfrm>
            <a:off x="7897281" y="81238"/>
            <a:ext cx="2008719" cy="856703"/>
          </a:xfrm>
          <a:prstGeom prst="rect">
            <a:avLst/>
          </a:prstGeom>
          <a:noFill/>
          <a:ln>
            <a:noFill/>
          </a:ln>
        </p:spPr>
      </p:pic>
      <p:sp>
        <p:nvSpPr>
          <p:cNvPr id="2" name="Rectangle 1">
            <a:extLst>
              <a:ext uri="{FF2B5EF4-FFF2-40B4-BE49-F238E27FC236}">
                <a16:creationId xmlns:a16="http://schemas.microsoft.com/office/drawing/2014/main" id="{FAA989C0-6627-40C3-ACAD-19976EBA9601}"/>
              </a:ext>
            </a:extLst>
          </p:cNvPr>
          <p:cNvSpPr/>
          <p:nvPr/>
        </p:nvSpPr>
        <p:spPr>
          <a:xfrm>
            <a:off x="178664" y="1634045"/>
            <a:ext cx="4993104" cy="3970318"/>
          </a:xfrm>
          <a:prstGeom prst="rect">
            <a:avLst/>
          </a:prstGeom>
        </p:spPr>
        <p:txBody>
          <a:bodyPr wrap="square">
            <a:spAutoFit/>
          </a:bodyPr>
          <a:lstStyle/>
          <a:p>
            <a:r>
              <a:rPr lang="en-US" dirty="0"/>
              <a:t>Strategic pillars:</a:t>
            </a:r>
          </a:p>
          <a:p>
            <a:r>
              <a:rPr lang="en-US" dirty="0"/>
              <a:t> </a:t>
            </a:r>
          </a:p>
          <a:p>
            <a:r>
              <a:rPr lang="en-US" b="1" dirty="0">
                <a:solidFill>
                  <a:schemeClr val="accent1">
                    <a:lumMod val="50000"/>
                  </a:schemeClr>
                </a:solidFill>
              </a:rPr>
              <a:t>To be Excellent</a:t>
            </a:r>
            <a:r>
              <a:rPr lang="en-US" dirty="0"/>
              <a:t>, by undertaking research and education of the highest quality; </a:t>
            </a:r>
          </a:p>
          <a:p>
            <a:endParaRPr lang="en-US" dirty="0"/>
          </a:p>
          <a:p>
            <a:r>
              <a:rPr lang="en-US" b="1" dirty="0">
                <a:solidFill>
                  <a:schemeClr val="accent1">
                    <a:lumMod val="50000"/>
                  </a:schemeClr>
                </a:solidFill>
              </a:rPr>
              <a:t>To be International</a:t>
            </a:r>
            <a:r>
              <a:rPr lang="en-US" dirty="0"/>
              <a:t>, by building the strength, networks and scale of international research and education; </a:t>
            </a:r>
          </a:p>
          <a:p>
            <a:endParaRPr lang="en-US" dirty="0"/>
          </a:p>
          <a:p>
            <a:r>
              <a:rPr lang="en-US" b="1" dirty="0">
                <a:solidFill>
                  <a:schemeClr val="accent1">
                    <a:lumMod val="50000"/>
                  </a:schemeClr>
                </a:solidFill>
              </a:rPr>
              <a:t>To be Enterprising</a:t>
            </a:r>
            <a:r>
              <a:rPr lang="en-US" dirty="0"/>
              <a:t>, by promoting collaboration and innovation; and </a:t>
            </a:r>
          </a:p>
          <a:p>
            <a:endParaRPr lang="en-US" dirty="0"/>
          </a:p>
          <a:p>
            <a:r>
              <a:rPr lang="en-US" b="1" dirty="0">
                <a:solidFill>
                  <a:schemeClr val="accent1">
                    <a:lumMod val="50000"/>
                  </a:schemeClr>
                </a:solidFill>
              </a:rPr>
              <a:t>To be Inclusive</a:t>
            </a:r>
            <a:r>
              <a:rPr lang="en-US" dirty="0"/>
              <a:t>, by fostering diversity and openness both within Monash and with the wider community</a:t>
            </a:r>
            <a:endParaRPr lang="en-AU" dirty="0"/>
          </a:p>
        </p:txBody>
      </p:sp>
      <p:pic>
        <p:nvPicPr>
          <p:cNvPr id="4" name="Picture 3">
            <a:extLst>
              <a:ext uri="{FF2B5EF4-FFF2-40B4-BE49-F238E27FC236}">
                <a16:creationId xmlns:a16="http://schemas.microsoft.com/office/drawing/2014/main" id="{43CD3552-4133-480D-88A4-F75FBBA0FA6D}"/>
              </a:ext>
            </a:extLst>
          </p:cNvPr>
          <p:cNvPicPr>
            <a:picLocks noChangeAspect="1"/>
          </p:cNvPicPr>
          <p:nvPr/>
        </p:nvPicPr>
        <p:blipFill>
          <a:blip r:embed="rId4"/>
          <a:stretch>
            <a:fillRect/>
          </a:stretch>
        </p:blipFill>
        <p:spPr>
          <a:xfrm>
            <a:off x="5388078" y="2185441"/>
            <a:ext cx="4339258" cy="2867526"/>
          </a:xfrm>
          <a:prstGeom prst="rect">
            <a:avLst/>
          </a:prstGeom>
        </p:spPr>
      </p:pic>
      <p:sp>
        <p:nvSpPr>
          <p:cNvPr id="10" name="TextBox 9">
            <a:extLst>
              <a:ext uri="{FF2B5EF4-FFF2-40B4-BE49-F238E27FC236}">
                <a16:creationId xmlns:a16="http://schemas.microsoft.com/office/drawing/2014/main" id="{76CEC7DE-D69E-402E-B455-A23C4E597F46}"/>
              </a:ext>
            </a:extLst>
          </p:cNvPr>
          <p:cNvSpPr txBox="1"/>
          <p:nvPr/>
        </p:nvSpPr>
        <p:spPr>
          <a:xfrm>
            <a:off x="264292" y="291610"/>
            <a:ext cx="7739165" cy="830997"/>
          </a:xfrm>
          <a:prstGeom prst="rect">
            <a:avLst/>
          </a:prstGeom>
          <a:noFill/>
        </p:spPr>
        <p:txBody>
          <a:bodyPr wrap="square" rtlCol="0">
            <a:spAutoFit/>
          </a:bodyPr>
          <a:lstStyle/>
          <a:p>
            <a:r>
              <a:rPr lang="en-US" sz="2400" b="1" dirty="0"/>
              <a:t>Projecting an external message to develop relationships with government and business</a:t>
            </a:r>
          </a:p>
        </p:txBody>
      </p:sp>
    </p:spTree>
    <p:extLst>
      <p:ext uri="{BB962C8B-B14F-4D97-AF65-F5344CB8AC3E}">
        <p14:creationId xmlns:p14="http://schemas.microsoft.com/office/powerpoint/2010/main" val="1344561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11"/>
          <p:cNvSpPr txBox="1"/>
          <p:nvPr/>
        </p:nvSpPr>
        <p:spPr>
          <a:xfrm>
            <a:off x="392112" y="2819412"/>
            <a:ext cx="3116261" cy="3004288"/>
          </a:xfrm>
          <a:prstGeom prst="rect">
            <a:avLst/>
          </a:prstGeom>
          <a:noFill/>
          <a:ln>
            <a:noFill/>
          </a:ln>
        </p:spPr>
        <p:txBody>
          <a:bodyPr spcFirstLastPara="1" wrap="square" lIns="99044" tIns="49508" rIns="99044" bIns="49508" anchor="t" anchorCtr="0">
            <a:noAutofit/>
          </a:bodyPr>
          <a:lstStyle/>
          <a:p>
            <a:pPr>
              <a:lnSpc>
                <a:spcPct val="90000"/>
              </a:lnSpc>
              <a:buClr>
                <a:srgbClr val="FFFFFF"/>
              </a:buClr>
              <a:buSzPts val="2400"/>
            </a:pPr>
            <a:r>
              <a:rPr lang="en-US" sz="2600" dirty="0">
                <a:solidFill>
                  <a:srgbClr val="FFFFFF"/>
                </a:solidFill>
                <a:latin typeface="Arial Narrow"/>
                <a:ea typeface="Arial Narrow"/>
                <a:cs typeface="Arial Narrow"/>
                <a:sym typeface="Arial Narrow"/>
              </a:rPr>
              <a:t>First student intake: </a:t>
            </a:r>
            <a:br>
              <a:rPr lang="en-US" sz="2600" dirty="0">
                <a:solidFill>
                  <a:srgbClr val="FFFFFF"/>
                </a:solidFill>
                <a:latin typeface="Arial Narrow"/>
                <a:ea typeface="Arial Narrow"/>
                <a:cs typeface="Arial Narrow"/>
                <a:sym typeface="Arial Narrow"/>
              </a:rPr>
            </a:br>
            <a:r>
              <a:rPr lang="en-US" sz="2600" b="1" dirty="0">
                <a:solidFill>
                  <a:srgbClr val="FFFFFF"/>
                </a:solidFill>
                <a:latin typeface="Arial Narrow"/>
                <a:ea typeface="Arial Narrow"/>
                <a:cs typeface="Arial Narrow"/>
                <a:sym typeface="Arial Narrow"/>
              </a:rPr>
              <a:t>347</a:t>
            </a:r>
            <a:endParaRPr sz="1950" dirty="0"/>
          </a:p>
          <a:p>
            <a:pPr>
              <a:lnSpc>
                <a:spcPct val="90000"/>
              </a:lnSpc>
              <a:spcBef>
                <a:spcPts val="1083"/>
              </a:spcBef>
              <a:buClr>
                <a:srgbClr val="FFFFFF"/>
              </a:buClr>
              <a:buSzPts val="2400"/>
            </a:pPr>
            <a:r>
              <a:rPr lang="en-US" sz="2600" dirty="0">
                <a:solidFill>
                  <a:srgbClr val="FFFFFF"/>
                </a:solidFill>
                <a:latin typeface="Arial Narrow"/>
                <a:ea typeface="Arial Narrow"/>
                <a:cs typeface="Arial Narrow"/>
                <a:sym typeface="Arial Narrow"/>
              </a:rPr>
              <a:t>Melbourne’s population: </a:t>
            </a:r>
            <a:r>
              <a:rPr lang="en-US" sz="2600" b="1" dirty="0">
                <a:solidFill>
                  <a:srgbClr val="FFFFFF"/>
                </a:solidFill>
                <a:latin typeface="Arial Narrow"/>
                <a:ea typeface="Arial Narrow"/>
                <a:cs typeface="Arial Narrow"/>
                <a:sym typeface="Arial Narrow"/>
              </a:rPr>
              <a:t>1.9 million</a:t>
            </a:r>
            <a:endParaRPr sz="1950" dirty="0"/>
          </a:p>
          <a:p>
            <a:pPr>
              <a:lnSpc>
                <a:spcPct val="90000"/>
              </a:lnSpc>
              <a:spcBef>
                <a:spcPts val="1083"/>
              </a:spcBef>
              <a:buClr>
                <a:srgbClr val="FFFFFF"/>
              </a:buClr>
              <a:buSzPts val="2400"/>
            </a:pPr>
            <a:r>
              <a:rPr lang="en-US" sz="2600" dirty="0">
                <a:solidFill>
                  <a:srgbClr val="FFFFFF"/>
                </a:solidFill>
                <a:latin typeface="Arial Narrow"/>
                <a:ea typeface="Arial Narrow"/>
                <a:cs typeface="Arial Narrow"/>
                <a:sym typeface="Arial Narrow"/>
              </a:rPr>
              <a:t>Clayton on the ‘outskirts’ of Melbourne</a:t>
            </a:r>
            <a:endParaRPr sz="2600" dirty="0">
              <a:solidFill>
                <a:srgbClr val="FFFFFF"/>
              </a:solidFill>
              <a:latin typeface="Arial Narrow"/>
              <a:ea typeface="Arial Narrow"/>
              <a:cs typeface="Arial Narrow"/>
              <a:sym typeface="Arial Narrow"/>
            </a:endParaRPr>
          </a:p>
        </p:txBody>
      </p:sp>
      <p:pic>
        <p:nvPicPr>
          <p:cNvPr id="44" name="Google Shape;44;p11"/>
          <p:cNvPicPr preferRelativeResize="0"/>
          <p:nvPr/>
        </p:nvPicPr>
        <p:blipFill rotWithShape="1">
          <a:blip r:embed="rId3">
            <a:alphaModFix/>
          </a:blip>
          <a:srcRect/>
          <a:stretch/>
        </p:blipFill>
        <p:spPr>
          <a:xfrm>
            <a:off x="7897281" y="81238"/>
            <a:ext cx="2008719" cy="856703"/>
          </a:xfrm>
          <a:prstGeom prst="rect">
            <a:avLst/>
          </a:prstGeom>
          <a:noFill/>
          <a:ln>
            <a:noFill/>
          </a:ln>
        </p:spPr>
      </p:pic>
      <p:sp>
        <p:nvSpPr>
          <p:cNvPr id="2" name="Rectangle 1">
            <a:extLst>
              <a:ext uri="{FF2B5EF4-FFF2-40B4-BE49-F238E27FC236}">
                <a16:creationId xmlns:a16="http://schemas.microsoft.com/office/drawing/2014/main" id="{FAA989C0-6627-40C3-ACAD-19976EBA9601}"/>
              </a:ext>
            </a:extLst>
          </p:cNvPr>
          <p:cNvSpPr/>
          <p:nvPr/>
        </p:nvSpPr>
        <p:spPr>
          <a:xfrm>
            <a:off x="178664" y="1634045"/>
            <a:ext cx="4993104" cy="3416320"/>
          </a:xfrm>
          <a:prstGeom prst="rect">
            <a:avLst/>
          </a:prstGeom>
        </p:spPr>
        <p:txBody>
          <a:bodyPr wrap="square">
            <a:spAutoFit/>
          </a:bodyPr>
          <a:lstStyle/>
          <a:p>
            <a:r>
              <a:rPr lang="en-US" dirty="0"/>
              <a:t> </a:t>
            </a:r>
          </a:p>
          <a:p>
            <a:r>
              <a:rPr lang="en-US" b="1" dirty="0"/>
              <a:t>Excellent research</a:t>
            </a:r>
          </a:p>
          <a:p>
            <a:r>
              <a:rPr lang="en-US" b="1" dirty="0">
                <a:solidFill>
                  <a:srgbClr val="002060"/>
                </a:solidFill>
              </a:rPr>
              <a:t>We will maintain and strengthen the</a:t>
            </a:r>
          </a:p>
          <a:p>
            <a:r>
              <a:rPr lang="en-US" b="1" dirty="0">
                <a:solidFill>
                  <a:srgbClr val="002060"/>
                </a:solidFill>
              </a:rPr>
              <a:t>strategies that have proven effective</a:t>
            </a:r>
          </a:p>
          <a:p>
            <a:r>
              <a:rPr lang="en-US" b="1" dirty="0">
                <a:solidFill>
                  <a:srgbClr val="002060"/>
                </a:solidFill>
              </a:rPr>
              <a:t>in enhancing research performance</a:t>
            </a:r>
          </a:p>
          <a:p>
            <a:endParaRPr lang="en-US" dirty="0"/>
          </a:p>
          <a:p>
            <a:r>
              <a:rPr lang="en-US" b="1" dirty="0"/>
              <a:t>Excellent education</a:t>
            </a:r>
          </a:p>
          <a:p>
            <a:r>
              <a:rPr lang="en-US" b="1" dirty="0">
                <a:solidFill>
                  <a:srgbClr val="002060"/>
                </a:solidFill>
              </a:rPr>
              <a:t>We will work to ensure our curricula</a:t>
            </a:r>
          </a:p>
          <a:p>
            <a:r>
              <a:rPr lang="en-US" b="1" dirty="0">
                <a:solidFill>
                  <a:srgbClr val="002060"/>
                </a:solidFill>
              </a:rPr>
              <a:t>are highly relevant. We will also</a:t>
            </a:r>
          </a:p>
          <a:p>
            <a:r>
              <a:rPr lang="en-US" b="1" dirty="0">
                <a:solidFill>
                  <a:srgbClr val="002060"/>
                </a:solidFill>
              </a:rPr>
              <a:t>transform our pedagogy to reflect the</a:t>
            </a:r>
          </a:p>
          <a:p>
            <a:r>
              <a:rPr lang="en-US" b="1" dirty="0">
                <a:solidFill>
                  <a:srgbClr val="002060"/>
                </a:solidFill>
              </a:rPr>
              <a:t>best available thinking and incorporate</a:t>
            </a:r>
          </a:p>
          <a:p>
            <a:r>
              <a:rPr lang="en-US" b="1" dirty="0">
                <a:solidFill>
                  <a:srgbClr val="002060"/>
                </a:solidFill>
              </a:rPr>
              <a:t>appropriate technology. </a:t>
            </a:r>
          </a:p>
        </p:txBody>
      </p:sp>
      <p:sp>
        <p:nvSpPr>
          <p:cNvPr id="10" name="TextBox 9">
            <a:extLst>
              <a:ext uri="{FF2B5EF4-FFF2-40B4-BE49-F238E27FC236}">
                <a16:creationId xmlns:a16="http://schemas.microsoft.com/office/drawing/2014/main" id="{76CEC7DE-D69E-402E-B455-A23C4E597F46}"/>
              </a:ext>
            </a:extLst>
          </p:cNvPr>
          <p:cNvSpPr txBox="1"/>
          <p:nvPr/>
        </p:nvSpPr>
        <p:spPr>
          <a:xfrm>
            <a:off x="392112" y="346262"/>
            <a:ext cx="7739165" cy="1446550"/>
          </a:xfrm>
          <a:prstGeom prst="rect">
            <a:avLst/>
          </a:prstGeom>
          <a:noFill/>
        </p:spPr>
        <p:txBody>
          <a:bodyPr wrap="square" rtlCol="0">
            <a:spAutoFit/>
          </a:bodyPr>
          <a:lstStyle/>
          <a:p>
            <a:r>
              <a:rPr lang="en-US" sz="2400" b="1" dirty="0"/>
              <a:t>Projecting an external message to develop relationships with government and business</a:t>
            </a:r>
          </a:p>
          <a:p>
            <a:r>
              <a:rPr lang="en-US" sz="2000" b="1" dirty="0">
                <a:solidFill>
                  <a:srgbClr val="002060"/>
                </a:solidFill>
              </a:rPr>
              <a:t>To be Excellent, by undertaking research and education of the highest quality</a:t>
            </a:r>
          </a:p>
        </p:txBody>
      </p:sp>
      <p:pic>
        <p:nvPicPr>
          <p:cNvPr id="5" name="Picture 4">
            <a:extLst>
              <a:ext uri="{FF2B5EF4-FFF2-40B4-BE49-F238E27FC236}">
                <a16:creationId xmlns:a16="http://schemas.microsoft.com/office/drawing/2014/main" id="{2CCAFDA3-8316-49D7-A10D-AD2EB1AE5312}"/>
              </a:ext>
            </a:extLst>
          </p:cNvPr>
          <p:cNvPicPr>
            <a:picLocks noChangeAspect="1"/>
          </p:cNvPicPr>
          <p:nvPr/>
        </p:nvPicPr>
        <p:blipFill>
          <a:blip r:embed="rId4"/>
          <a:stretch>
            <a:fillRect/>
          </a:stretch>
        </p:blipFill>
        <p:spPr>
          <a:xfrm>
            <a:off x="4456163" y="2021415"/>
            <a:ext cx="4857750" cy="3028950"/>
          </a:xfrm>
          <a:prstGeom prst="rect">
            <a:avLst/>
          </a:prstGeom>
        </p:spPr>
      </p:pic>
    </p:spTree>
    <p:extLst>
      <p:ext uri="{BB962C8B-B14F-4D97-AF65-F5344CB8AC3E}">
        <p14:creationId xmlns:p14="http://schemas.microsoft.com/office/powerpoint/2010/main" val="19060189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0HICq8Y9TpCuyvYZ3xzjA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0HICq8Y9TpCuyvYZ3xzjA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yPJbPasRBGcuv.aHN4ly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PP presentation library 2013 v3">
  <a:themeElements>
    <a:clrScheme name="SPP">
      <a:dk1>
        <a:srgbClr val="000000"/>
      </a:dk1>
      <a:lt1>
        <a:srgbClr val="FFFFFF"/>
      </a:lt1>
      <a:dk2>
        <a:srgbClr val="000000"/>
      </a:dk2>
      <a:lt2>
        <a:srgbClr val="808080"/>
      </a:lt2>
      <a:accent1>
        <a:srgbClr val="CCECFF"/>
      </a:accent1>
      <a:accent2>
        <a:srgbClr val="297FD5"/>
      </a:accent2>
      <a:accent3>
        <a:srgbClr val="44C1A3"/>
      </a:accent3>
      <a:accent4>
        <a:srgbClr val="A7EA52"/>
      </a:accent4>
      <a:accent5>
        <a:srgbClr val="FF8021"/>
      </a:accent5>
      <a:accent6>
        <a:srgbClr val="F14124"/>
      </a:accent6>
      <a:hlink>
        <a:srgbClr val="002060"/>
      </a:hlink>
      <a:folHlink>
        <a:srgbClr val="7030A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w="12700">
          <a:noFill/>
        </a:ln>
        <a:effectLst/>
      </a:spPr>
      <a:bodyPr rtlCol="0" anchor="ctr"/>
      <a:lstStyle>
        <a:defPPr algn="ctr">
          <a:defRPr sz="1400" b="0" smtClean="0">
            <a:solidFill>
              <a:schemeClr val="tx1"/>
            </a:solidFill>
            <a:latin typeface="Franklin Gothic Book" panose="020B05030201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PP presentation library 2015 v2" id="{B7E45FAF-5C61-4655-9756-6D6B29144471}" vid="{D558EDBC-1B64-433B-BCB7-80B69D0EB57D}"/>
    </a:ext>
  </a:extLst>
</a:theme>
</file>

<file path=ppt/theme/theme2.xml><?xml version="1.0" encoding="utf-8"?>
<a:theme xmlns:a="http://schemas.openxmlformats.org/drawingml/2006/main" name="Image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Image Dec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Narrow"/>
        <a:ea typeface=""/>
        <a:cs typeface=""/>
      </a:majorFont>
      <a:minorFont>
        <a:latin typeface="Arial Narrow"/>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bg1">
              <a:lumMod val="85000"/>
            </a:schemeClr>
          </a:solidFill>
        </a:ln>
      </a:spPr>
      <a:bodyPr rot="0" spcFirstLastPara="0" vertOverflow="overflow" horzOverflow="overflow" vert="horz" wrap="square" lIns="54000" tIns="54000" rIns="54000" bIns="54000" numCol="1" spcCol="0" rtlCol="0" fromWordArt="0" anchor="t" anchorCtr="0" forceAA="0" compatLnSpc="1">
        <a:prstTxWarp prst="textNoShape">
          <a:avLst/>
        </a:prstTxWarp>
        <a:noAutofit/>
      </a:bodyPr>
      <a:lstStyle>
        <a:defPPr algn="l">
          <a:defRPr sz="1200" dirty="0" err="1" smtClean="0">
            <a:solidFill>
              <a:schemeClr val="tx1"/>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lackwhite deck">
  <a:themeElements>
    <a:clrScheme name="1_Blackwhite deck">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12876</TotalTime>
  <Words>3181</Words>
  <Application>Microsoft Office PowerPoint</Application>
  <PresentationFormat>A4 (210 x 297 mm)</PresentationFormat>
  <Paragraphs>396</Paragraphs>
  <Slides>25</Slides>
  <Notes>21</Notes>
  <HiddenSlides>0</HiddenSlides>
  <MMClips>0</MMClips>
  <ScaleCrop>false</ScaleCrop>
  <HeadingPairs>
    <vt:vector size="8" baseType="variant">
      <vt:variant>
        <vt:lpstr>Gebruikte lettertypen</vt:lpstr>
      </vt:variant>
      <vt:variant>
        <vt:i4>11</vt:i4>
      </vt:variant>
      <vt:variant>
        <vt:lpstr>Thema</vt:lpstr>
      </vt:variant>
      <vt:variant>
        <vt:i4>5</vt:i4>
      </vt:variant>
      <vt:variant>
        <vt:lpstr>Ingesloten OLE-bronprogramma's</vt:lpstr>
      </vt:variant>
      <vt:variant>
        <vt:i4>1</vt:i4>
      </vt:variant>
      <vt:variant>
        <vt:lpstr>Diatitels</vt:lpstr>
      </vt:variant>
      <vt:variant>
        <vt:i4>25</vt:i4>
      </vt:variant>
    </vt:vector>
  </HeadingPairs>
  <TitlesOfParts>
    <vt:vector size="42" baseType="lpstr">
      <vt:lpstr>Aller</vt:lpstr>
      <vt:lpstr>Arial</vt:lpstr>
      <vt:lpstr>Arial Narrow</vt:lpstr>
      <vt:lpstr>Calibri</vt:lpstr>
      <vt:lpstr>Constantia</vt:lpstr>
      <vt:lpstr>Courier New</vt:lpstr>
      <vt:lpstr>Franklin Gothic Book</vt:lpstr>
      <vt:lpstr>Franklin Gothic Demi</vt:lpstr>
      <vt:lpstr>Franklin Gothic Heavy</vt:lpstr>
      <vt:lpstr>Helvetica Neue</vt:lpstr>
      <vt:lpstr>Wingdings</vt:lpstr>
      <vt:lpstr>SPP presentation library 2013 v3</vt:lpstr>
      <vt:lpstr>Image Deck</vt:lpstr>
      <vt:lpstr>Custom Design</vt:lpstr>
      <vt:lpstr>1_Image Deck</vt:lpstr>
      <vt:lpstr>3_Blackwhite deck</vt:lpstr>
      <vt:lpstr>think-cell Slide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 focus on attracting investment </vt:lpstr>
      <vt:lpstr>PowerPoint-presentatie</vt:lpstr>
      <vt:lpstr>PowerPoint-presentatie</vt:lpstr>
      <vt:lpstr>Communicating the investment proposition</vt:lpstr>
      <vt:lpstr>Objectives that underpin the proposition </vt:lpstr>
      <vt:lpstr>Benefits of the proposition </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Udi Zuriel</dc:creator>
  <cp:lastModifiedBy>Jelmer Gerritsen</cp:lastModifiedBy>
  <cp:revision>300</cp:revision>
  <cp:lastPrinted>2018-07-16T04:10:09Z</cp:lastPrinted>
  <dcterms:created xsi:type="dcterms:W3CDTF">2018-03-20T04:58:10Z</dcterms:created>
  <dcterms:modified xsi:type="dcterms:W3CDTF">2020-09-16T13:07:35Z</dcterms:modified>
</cp:coreProperties>
</file>